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884" r:id="rId3"/>
    <p:sldId id="262" r:id="rId4"/>
    <p:sldId id="887" r:id="rId5"/>
    <p:sldId id="257" r:id="rId6"/>
    <p:sldId id="258" r:id="rId7"/>
    <p:sldId id="260" r:id="rId8"/>
    <p:sldId id="261" r:id="rId9"/>
    <p:sldId id="263" r:id="rId10"/>
    <p:sldId id="885" r:id="rId11"/>
    <p:sldId id="888" r:id="rId12"/>
    <p:sldId id="886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C38"/>
    <a:srgbClr val="5E8069"/>
    <a:srgbClr val="42577A"/>
    <a:srgbClr val="F2EDE9"/>
    <a:srgbClr val="335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639"/>
    <p:restoredTop sz="96327"/>
  </p:normalViewPr>
  <p:slideViewPr>
    <p:cSldViewPr snapToGrid="0" snapToObjects="1">
      <p:cViewPr varScale="1">
        <p:scale>
          <a:sx n="82" d="100"/>
          <a:sy n="82" d="100"/>
        </p:scale>
        <p:origin x="33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o Miranda" userId="184c4ffa3fad45b9" providerId="LiveId" clId="{624DFADF-A68F-4138-85D7-17B035A38262}"/>
    <pc:docChg chg="undo custSel addSld delSld modSld sldOrd">
      <pc:chgData name="Leo Miranda" userId="184c4ffa3fad45b9" providerId="LiveId" clId="{624DFADF-A68F-4138-85D7-17B035A38262}" dt="2023-11-22T13:11:00.861" v="599" actId="1076"/>
      <pc:docMkLst>
        <pc:docMk/>
      </pc:docMkLst>
      <pc:sldChg chg="addSp modSp mod">
        <pc:chgData name="Leo Miranda" userId="184c4ffa3fad45b9" providerId="LiveId" clId="{624DFADF-A68F-4138-85D7-17B035A38262}" dt="2023-11-21T17:11:38.524" v="465" actId="20577"/>
        <pc:sldMkLst>
          <pc:docMk/>
          <pc:sldMk cId="2910388824" sldId="256"/>
        </pc:sldMkLst>
        <pc:spChg chg="mod">
          <ac:chgData name="Leo Miranda" userId="184c4ffa3fad45b9" providerId="LiveId" clId="{624DFADF-A68F-4138-85D7-17B035A38262}" dt="2023-11-21T15:29:17.930" v="400" actId="20577"/>
          <ac:spMkLst>
            <pc:docMk/>
            <pc:sldMk cId="2910388824" sldId="256"/>
            <ac:spMk id="9" creationId="{20011A91-D60C-B5F8-B755-A746E7774442}"/>
          </ac:spMkLst>
        </pc:spChg>
        <pc:spChg chg="mod">
          <ac:chgData name="Leo Miranda" userId="184c4ffa3fad45b9" providerId="LiveId" clId="{624DFADF-A68F-4138-85D7-17B035A38262}" dt="2023-11-21T17:11:38.524" v="465" actId="20577"/>
          <ac:spMkLst>
            <pc:docMk/>
            <pc:sldMk cId="2910388824" sldId="256"/>
            <ac:spMk id="10" creationId="{4B76C364-C633-3379-9798-3EEC9AC94065}"/>
          </ac:spMkLst>
        </pc:spChg>
        <pc:picChg chg="add mod">
          <ac:chgData name="Leo Miranda" userId="184c4ffa3fad45b9" providerId="LiveId" clId="{624DFADF-A68F-4138-85D7-17B035A38262}" dt="2023-11-21T17:06:20.588" v="450" actId="1035"/>
          <ac:picMkLst>
            <pc:docMk/>
            <pc:sldMk cId="2910388824" sldId="256"/>
            <ac:picMk id="2" creationId="{3B415096-D276-9A9B-758B-F6D2E62BDCB5}"/>
          </ac:picMkLst>
        </pc:picChg>
      </pc:sldChg>
      <pc:sldChg chg="modSp mod ord">
        <pc:chgData name="Leo Miranda" userId="184c4ffa3fad45b9" providerId="LiveId" clId="{624DFADF-A68F-4138-85D7-17B035A38262}" dt="2023-11-21T15:31:13.104" v="406" actId="14100"/>
        <pc:sldMkLst>
          <pc:docMk/>
          <pc:sldMk cId="4093916463" sldId="257"/>
        </pc:sldMkLst>
        <pc:spChg chg="mod">
          <ac:chgData name="Leo Miranda" userId="184c4ffa3fad45b9" providerId="LiveId" clId="{624DFADF-A68F-4138-85D7-17B035A38262}" dt="2023-11-21T15:31:13.104" v="406" actId="14100"/>
          <ac:spMkLst>
            <pc:docMk/>
            <pc:sldMk cId="4093916463" sldId="257"/>
            <ac:spMk id="9" creationId="{22D373D2-8C6F-6147-37F9-4627D21B300B}"/>
          </ac:spMkLst>
        </pc:spChg>
      </pc:sldChg>
      <pc:sldChg chg="modSp mod ord">
        <pc:chgData name="Leo Miranda" userId="184c4ffa3fad45b9" providerId="LiveId" clId="{624DFADF-A68F-4138-85D7-17B035A38262}" dt="2023-11-21T15:32:32.607" v="412"/>
        <pc:sldMkLst>
          <pc:docMk/>
          <pc:sldMk cId="593125032" sldId="258"/>
        </pc:sldMkLst>
        <pc:spChg chg="mod">
          <ac:chgData name="Leo Miranda" userId="184c4ffa3fad45b9" providerId="LiveId" clId="{624DFADF-A68F-4138-85D7-17B035A38262}" dt="2023-11-21T15:32:17.791" v="410" actId="14100"/>
          <ac:spMkLst>
            <pc:docMk/>
            <pc:sldMk cId="593125032" sldId="258"/>
            <ac:spMk id="9" creationId="{22D373D2-8C6F-6147-37F9-4627D21B300B}"/>
          </ac:spMkLst>
        </pc:spChg>
      </pc:sldChg>
      <pc:sldChg chg="del">
        <pc:chgData name="Leo Miranda" userId="184c4ffa3fad45b9" providerId="LiveId" clId="{624DFADF-A68F-4138-85D7-17B035A38262}" dt="2023-11-21T15:24:22.426" v="303" actId="47"/>
        <pc:sldMkLst>
          <pc:docMk/>
          <pc:sldMk cId="2022655532" sldId="259"/>
        </pc:sldMkLst>
      </pc:sldChg>
      <pc:sldChg chg="addSp delSp modSp mod ord">
        <pc:chgData name="Leo Miranda" userId="184c4ffa3fad45b9" providerId="LiveId" clId="{624DFADF-A68F-4138-85D7-17B035A38262}" dt="2023-11-21T17:13:46.924" v="487" actId="20577"/>
        <pc:sldMkLst>
          <pc:docMk/>
          <pc:sldMk cId="3418952405" sldId="262"/>
        </pc:sldMkLst>
        <pc:spChg chg="mod">
          <ac:chgData name="Leo Miranda" userId="184c4ffa3fad45b9" providerId="LiveId" clId="{624DFADF-A68F-4138-85D7-17B035A38262}" dt="2023-11-21T15:09:35.481" v="113" actId="20577"/>
          <ac:spMkLst>
            <pc:docMk/>
            <pc:sldMk cId="3418952405" sldId="262"/>
            <ac:spMk id="8" creationId="{3B837859-9EFC-DAFD-83BE-595FD9FF943D}"/>
          </ac:spMkLst>
        </pc:spChg>
        <pc:spChg chg="mod">
          <ac:chgData name="Leo Miranda" userId="184c4ffa3fad45b9" providerId="LiveId" clId="{624DFADF-A68F-4138-85D7-17B035A38262}" dt="2023-11-21T15:21:54.734" v="297" actId="20577"/>
          <ac:spMkLst>
            <pc:docMk/>
            <pc:sldMk cId="3418952405" sldId="262"/>
            <ac:spMk id="9" creationId="{FD55D5DC-55E0-C030-AAD6-B99639C88B41}"/>
          </ac:spMkLst>
        </pc:spChg>
        <pc:spChg chg="mod">
          <ac:chgData name="Leo Miranda" userId="184c4ffa3fad45b9" providerId="LiveId" clId="{624DFADF-A68F-4138-85D7-17B035A38262}" dt="2023-11-21T17:13:46.924" v="487" actId="20577"/>
          <ac:spMkLst>
            <pc:docMk/>
            <pc:sldMk cId="3418952405" sldId="262"/>
            <ac:spMk id="10" creationId="{A7B81F83-0373-7EE3-5DCD-49A2E7DBCBF4}"/>
          </ac:spMkLst>
        </pc:spChg>
        <pc:spChg chg="mod">
          <ac:chgData name="Leo Miranda" userId="184c4ffa3fad45b9" providerId="LiveId" clId="{624DFADF-A68F-4138-85D7-17B035A38262}" dt="2023-11-21T15:22:09.108" v="299" actId="14100"/>
          <ac:spMkLst>
            <pc:docMk/>
            <pc:sldMk cId="3418952405" sldId="262"/>
            <ac:spMk id="11" creationId="{0976A7A6-E75F-83BE-B242-4FA96E882583}"/>
          </ac:spMkLst>
        </pc:spChg>
        <pc:picChg chg="del">
          <ac:chgData name="Leo Miranda" userId="184c4ffa3fad45b9" providerId="LiveId" clId="{624DFADF-A68F-4138-85D7-17B035A38262}" dt="2023-11-21T15:22:15.521" v="300" actId="478"/>
          <ac:picMkLst>
            <pc:docMk/>
            <pc:sldMk cId="3418952405" sldId="262"/>
            <ac:picMk id="12" creationId="{53365A01-C97D-37EE-D672-05602DE3CA32}"/>
          </ac:picMkLst>
        </pc:picChg>
        <pc:picChg chg="del">
          <ac:chgData name="Leo Miranda" userId="184c4ffa3fad45b9" providerId="LiveId" clId="{624DFADF-A68F-4138-85D7-17B035A38262}" dt="2023-11-21T15:22:18.692" v="301" actId="478"/>
          <ac:picMkLst>
            <pc:docMk/>
            <pc:sldMk cId="3418952405" sldId="262"/>
            <ac:picMk id="13" creationId="{AE7CB8CD-A414-F69C-59CB-FAD46DCCAF62}"/>
          </ac:picMkLst>
        </pc:picChg>
        <pc:picChg chg="add del">
          <ac:chgData name="Leo Miranda" userId="184c4ffa3fad45b9" providerId="LiveId" clId="{624DFADF-A68F-4138-85D7-17B035A38262}" dt="2023-11-21T15:12:30.916" v="117" actId="478"/>
          <ac:picMkLst>
            <pc:docMk/>
            <pc:sldMk cId="3418952405" sldId="262"/>
            <ac:picMk id="14" creationId="{8D202E89-EC94-8C63-1141-D47B68B5254A}"/>
          </ac:picMkLst>
        </pc:picChg>
      </pc:sldChg>
      <pc:sldChg chg="addSp delSp modSp mod ord">
        <pc:chgData name="Leo Miranda" userId="184c4ffa3fad45b9" providerId="LiveId" clId="{624DFADF-A68F-4138-85D7-17B035A38262}" dt="2023-11-22T13:11:00.861" v="599" actId="1076"/>
        <pc:sldMkLst>
          <pc:docMk/>
          <pc:sldMk cId="2471559186" sldId="263"/>
        </pc:sldMkLst>
        <pc:spChg chg="add del mod">
          <ac:chgData name="Leo Miranda" userId="184c4ffa3fad45b9" providerId="LiveId" clId="{624DFADF-A68F-4138-85D7-17B035A38262}" dt="2023-11-22T12:52:14.293" v="490" actId="478"/>
          <ac:spMkLst>
            <pc:docMk/>
            <pc:sldMk cId="2471559186" sldId="263"/>
            <ac:spMk id="2" creationId="{A81714FE-07D2-EC6C-23B1-7B8343C5F4EF}"/>
          </ac:spMkLst>
        </pc:spChg>
        <pc:spChg chg="add del">
          <ac:chgData name="Leo Miranda" userId="184c4ffa3fad45b9" providerId="LiveId" clId="{624DFADF-A68F-4138-85D7-17B035A38262}" dt="2023-11-22T12:52:22.275" v="491" actId="478"/>
          <ac:spMkLst>
            <pc:docMk/>
            <pc:sldMk cId="2471559186" sldId="263"/>
            <ac:spMk id="3" creationId="{EA8EE6C1-0311-6C04-B3BD-52543DA5A620}"/>
          </ac:spMkLst>
        </pc:spChg>
        <pc:spChg chg="add del mod">
          <ac:chgData name="Leo Miranda" userId="184c4ffa3fad45b9" providerId="LiveId" clId="{624DFADF-A68F-4138-85D7-17B035A38262}" dt="2023-11-22T13:10:32.070" v="591"/>
          <ac:spMkLst>
            <pc:docMk/>
            <pc:sldMk cId="2471559186" sldId="263"/>
            <ac:spMk id="29" creationId="{63C9DBC4-0C46-8A1E-C923-4A9C7466ACE7}"/>
          </ac:spMkLst>
        </pc:spChg>
        <pc:spChg chg="add del mod">
          <ac:chgData name="Leo Miranda" userId="184c4ffa3fad45b9" providerId="LiveId" clId="{624DFADF-A68F-4138-85D7-17B035A38262}" dt="2023-11-22T12:54:23.907" v="499" actId="478"/>
          <ac:spMkLst>
            <pc:docMk/>
            <pc:sldMk cId="2471559186" sldId="263"/>
            <ac:spMk id="46" creationId="{31F52957-3207-5F09-2FF1-85703802CFFF}"/>
          </ac:spMkLst>
        </pc:spChg>
        <pc:spChg chg="mod">
          <ac:chgData name="Leo Miranda" userId="184c4ffa3fad45b9" providerId="LiveId" clId="{624DFADF-A68F-4138-85D7-17B035A38262}" dt="2023-11-22T12:53:04.109" v="494"/>
          <ac:spMkLst>
            <pc:docMk/>
            <pc:sldMk cId="2471559186" sldId="263"/>
            <ac:spMk id="57" creationId="{AD628838-7C15-C065-D18C-9B166750F8E7}"/>
          </ac:spMkLst>
        </pc:spChg>
        <pc:spChg chg="add del mod">
          <ac:chgData name="Leo Miranda" userId="184c4ffa3fad45b9" providerId="LiveId" clId="{624DFADF-A68F-4138-85D7-17B035A38262}" dt="2023-11-22T13:05:21.310" v="531" actId="478"/>
          <ac:spMkLst>
            <pc:docMk/>
            <pc:sldMk cId="2471559186" sldId="263"/>
            <ac:spMk id="62" creationId="{6C65B9AB-DEB3-587F-CE6A-D6EA3C1D721E}"/>
          </ac:spMkLst>
        </pc:spChg>
        <pc:spChg chg="add mod">
          <ac:chgData name="Leo Miranda" userId="184c4ffa3fad45b9" providerId="LiveId" clId="{624DFADF-A68F-4138-85D7-17B035A38262}" dt="2023-11-22T13:08:43.973" v="583" actId="1076"/>
          <ac:spMkLst>
            <pc:docMk/>
            <pc:sldMk cId="2471559186" sldId="263"/>
            <ac:spMk id="63" creationId="{82DB7FAA-FA4C-7E5F-E0D5-F33D1114661F}"/>
          </ac:spMkLst>
        </pc:spChg>
        <pc:grpChg chg="add mod">
          <ac:chgData name="Leo Miranda" userId="184c4ffa3fad45b9" providerId="LiveId" clId="{624DFADF-A68F-4138-85D7-17B035A38262}" dt="2023-11-22T13:10:52.255" v="596" actId="1076"/>
          <ac:grpSpMkLst>
            <pc:docMk/>
            <pc:sldMk cId="2471559186" sldId="263"/>
            <ac:grpSpMk id="56" creationId="{6AB55158-F011-1A40-EBA8-F99AF5B63BAB}"/>
          </ac:grpSpMkLst>
        </pc:grp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4" creationId="{7644C614-3EBA-EE7C-4C7C-AD2AD5B188BD}"/>
          </ac:picMkLst>
        </pc:picChg>
        <pc:picChg chg="add del mod">
          <ac:chgData name="Leo Miranda" userId="184c4ffa3fad45b9" providerId="LiveId" clId="{624DFADF-A68F-4138-85D7-17B035A38262}" dt="2023-11-22T12:52:14.293" v="490" actId="478"/>
          <ac:picMkLst>
            <pc:docMk/>
            <pc:sldMk cId="2471559186" sldId="263"/>
            <ac:picMk id="5" creationId="{53A3831E-7D4D-ADD9-2F51-9025936E8033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6" creationId="{E34550D3-4F1C-B19C-2A30-2FB819326C1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7" creationId="{273F17C0-6FFE-6B0F-0A16-73E01216DCA2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8" creationId="{67275A0F-873E-F50A-3527-46FC304F5F39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9" creationId="{F1FF1492-8B5B-190B-D28D-B2CBB4AA232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0" creationId="{EB025F4F-49D6-E72F-ADAF-56B60F60389A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1" creationId="{D3713FBD-44D3-4197-829E-22629ED5FD71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2" creationId="{842293D1-8789-933D-1CB4-8B2194F1D1C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3" creationId="{EA82D689-8464-2A39-ABBA-55D35CDEBBF8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4" creationId="{3D5C72B3-AC7F-97FB-7228-2B5884515D5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5" creationId="{3AECC6B5-5571-C766-2217-1D77158A8E90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6" creationId="{08B7B287-647D-F886-7326-A71EFDFA552F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7" creationId="{77E5CC37-6720-FDBA-0F45-E7D8BDCA7189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8" creationId="{AABD2B9D-6ACB-82E7-EC93-EE6FAB6DBB8E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9" creationId="{E7E240A2-CFE9-0427-B2F1-63E1F90BCC0D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0" creationId="{D16852CC-7C55-6D16-0BF0-6733DABD0565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1" creationId="{B2A30A16-29B5-333E-2559-B6211A73BE6F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2" creationId="{DEFF3C12-A082-6EE3-6AC4-1098386F6EF5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3" creationId="{EB67CE8B-8F4D-05DA-0E07-3AC3E30750DA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4" creationId="{8DD8DE9C-F936-5811-770E-88C94F70DA9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5" creationId="{C19A768B-F53A-957B-0842-1BB897190616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6" creationId="{F5C68382-4355-81BD-AED1-11C52EB880E3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7" creationId="{D04B7949-199E-7022-8C18-6B5E949FF5C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28" creationId="{2F2B0199-5CF8-94A0-C767-C6F8150DD6C7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0" creationId="{A66FA159-8865-6D45-E6EA-BD1C219534B6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1" creationId="{BEBDF53C-11C7-DAA1-7249-5200EDA7EDF7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2" creationId="{7B81501C-3FF3-92D9-9ACB-88F34C44912F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3" creationId="{949CC2EC-F132-9EE3-CCAA-057AA04EAE4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4" creationId="{321ADF24-A449-729B-117D-9EA60C404DA5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5" creationId="{0412EB09-45A5-CFE2-322B-0A18A5E1CC5F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6" creationId="{498AE42F-D826-A73E-6850-003EB9E18BB0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7" creationId="{2B9CECC8-1EB2-EEAD-B3F5-B777370DFB8C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8" creationId="{3090BFF0-E350-2853-E205-81C4F58FEDD9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39" creationId="{C198B28F-D66C-CC28-B8E8-B3CAA91F3171}"/>
          </ac:picMkLst>
        </pc:picChg>
        <pc:picChg chg="add del mod">
          <ac:chgData name="Leo Miranda" userId="184c4ffa3fad45b9" providerId="LiveId" clId="{624DFADF-A68F-4138-85D7-17B035A38262}" dt="2023-11-22T12:53:00.416" v="493" actId="478"/>
          <ac:picMkLst>
            <pc:docMk/>
            <pc:sldMk cId="2471559186" sldId="263"/>
            <ac:picMk id="40" creationId="{881E00E0-C4A0-8E03-03CB-FCA9EEC1321D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41" creationId="{CBC69086-AA7E-881B-0AC5-F8C520CF4774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42" creationId="{CC1D2A0F-5E64-C0BD-E2F3-0E2A537269EB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43" creationId="{2AC258E4-2082-D65A-923E-A97991DF8B77}"/>
          </ac:picMkLst>
        </pc:picChg>
        <pc:picChg chg="add mod">
          <ac:chgData name="Leo Miranda" userId="184c4ffa3fad45b9" providerId="LiveId" clId="{624DFADF-A68F-4138-85D7-17B035A38262}" dt="2023-11-22T13:10:24.199" v="588" actId="1076"/>
          <ac:picMkLst>
            <pc:docMk/>
            <pc:sldMk cId="2471559186" sldId="263"/>
            <ac:picMk id="44" creationId="{CC9707A6-CEDE-C9F5-23B8-5CA68899FACF}"/>
          </ac:picMkLst>
        </pc:picChg>
        <pc:picChg chg="add del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45" creationId="{797D2052-58A7-9753-6DF8-AF2933E565A5}"/>
          </ac:picMkLst>
        </pc:picChg>
        <pc:picChg chg="add mod">
          <ac:chgData name="Leo Miranda" userId="184c4ffa3fad45b9" providerId="LiveId" clId="{624DFADF-A68F-4138-85D7-17B035A38262}" dt="2023-11-22T13:02:35.906" v="512" actId="1076"/>
          <ac:picMkLst>
            <pc:docMk/>
            <pc:sldMk cId="2471559186" sldId="263"/>
            <ac:picMk id="47" creationId="{F94D6803-BD6E-4590-526B-7D2BD04AABD1}"/>
          </ac:picMkLst>
        </pc:picChg>
        <pc:picChg chg="add mod">
          <ac:chgData name="Leo Miranda" userId="184c4ffa3fad45b9" providerId="LiveId" clId="{624DFADF-A68F-4138-85D7-17B035A38262}" dt="2023-11-22T13:02:38.725" v="513" actId="1076"/>
          <ac:picMkLst>
            <pc:docMk/>
            <pc:sldMk cId="2471559186" sldId="263"/>
            <ac:picMk id="48" creationId="{657293D3-5F0D-3F8F-81A2-67E722DC5141}"/>
          </ac:picMkLst>
        </pc:picChg>
        <pc:picChg chg="add mod">
          <ac:chgData name="Leo Miranda" userId="184c4ffa3fad45b9" providerId="LiveId" clId="{624DFADF-A68F-4138-85D7-17B035A38262}" dt="2023-11-22T13:02:48.492" v="516" actId="1076"/>
          <ac:picMkLst>
            <pc:docMk/>
            <pc:sldMk cId="2471559186" sldId="263"/>
            <ac:picMk id="49" creationId="{275FA7A6-303F-60A1-C368-338A08E19EA2}"/>
          </ac:picMkLst>
        </pc:picChg>
        <pc:picChg chg="add mod">
          <ac:chgData name="Leo Miranda" userId="184c4ffa3fad45b9" providerId="LiveId" clId="{624DFADF-A68F-4138-85D7-17B035A38262}" dt="2023-11-22T13:02:53.921" v="518" actId="1076"/>
          <ac:picMkLst>
            <pc:docMk/>
            <pc:sldMk cId="2471559186" sldId="263"/>
            <ac:picMk id="50" creationId="{060591DA-4CA1-F0F4-2D78-04BFCF57AA7D}"/>
          </ac:picMkLst>
        </pc:picChg>
        <pc:picChg chg="add mod">
          <ac:chgData name="Leo Miranda" userId="184c4ffa3fad45b9" providerId="LiveId" clId="{624DFADF-A68F-4138-85D7-17B035A38262}" dt="2023-11-22T13:02:51.145" v="517" actId="1076"/>
          <ac:picMkLst>
            <pc:docMk/>
            <pc:sldMk cId="2471559186" sldId="263"/>
            <ac:picMk id="51" creationId="{9C70CD09-CC85-464F-EA31-DCA43DE2B4CC}"/>
          </ac:picMkLst>
        </pc:picChg>
        <pc:picChg chg="add mod">
          <ac:chgData name="Leo Miranda" userId="184c4ffa3fad45b9" providerId="LiveId" clId="{624DFADF-A68F-4138-85D7-17B035A38262}" dt="2023-11-22T13:02:56.756" v="519" actId="1076"/>
          <ac:picMkLst>
            <pc:docMk/>
            <pc:sldMk cId="2471559186" sldId="263"/>
            <ac:picMk id="52" creationId="{E71A5AFF-6800-AE1F-FF57-89AB31CA6C98}"/>
          </ac:picMkLst>
        </pc:picChg>
        <pc:picChg chg="add mod">
          <ac:chgData name="Leo Miranda" userId="184c4ffa3fad45b9" providerId="LiveId" clId="{624DFADF-A68F-4138-85D7-17B035A38262}" dt="2023-11-22T13:03:00.757" v="520" actId="1076"/>
          <ac:picMkLst>
            <pc:docMk/>
            <pc:sldMk cId="2471559186" sldId="263"/>
            <ac:picMk id="53" creationId="{0520024C-73A1-E937-BFEC-5E16584FFDC6}"/>
          </ac:picMkLst>
        </pc:picChg>
        <pc:picChg chg="add mod">
          <ac:chgData name="Leo Miranda" userId="184c4ffa3fad45b9" providerId="LiveId" clId="{624DFADF-A68F-4138-85D7-17B035A38262}" dt="2023-11-22T13:03:53.687" v="525" actId="1076"/>
          <ac:picMkLst>
            <pc:docMk/>
            <pc:sldMk cId="2471559186" sldId="263"/>
            <ac:picMk id="54" creationId="{4E05ADA7-2E68-F890-C6A2-228F3EF7ECE8}"/>
          </ac:picMkLst>
        </pc:picChg>
        <pc:picChg chg="add mod">
          <ac:chgData name="Leo Miranda" userId="184c4ffa3fad45b9" providerId="LiveId" clId="{624DFADF-A68F-4138-85D7-17B035A38262}" dt="2023-11-22T13:03:06.043" v="522" actId="1076"/>
          <ac:picMkLst>
            <pc:docMk/>
            <pc:sldMk cId="2471559186" sldId="263"/>
            <ac:picMk id="55" creationId="{BFCFEEC2-B844-8519-4B35-90335AFC93EB}"/>
          </ac:picMkLst>
        </pc:picChg>
        <pc:picChg chg="mod">
          <ac:chgData name="Leo Miranda" userId="184c4ffa3fad45b9" providerId="LiveId" clId="{624DFADF-A68F-4138-85D7-17B035A38262}" dt="2023-11-22T12:53:04.109" v="494"/>
          <ac:picMkLst>
            <pc:docMk/>
            <pc:sldMk cId="2471559186" sldId="263"/>
            <ac:picMk id="58" creationId="{9D6FEE16-5352-04CA-2630-CA7C7D510996}"/>
          </ac:picMkLst>
        </pc:picChg>
        <pc:picChg chg="add del mod">
          <ac:chgData name="Leo Miranda" userId="184c4ffa3fad45b9" providerId="LiveId" clId="{624DFADF-A68F-4138-85D7-17B035A38262}" dt="2023-11-22T12:54:09.914" v="497" actId="478"/>
          <ac:picMkLst>
            <pc:docMk/>
            <pc:sldMk cId="2471559186" sldId="263"/>
            <ac:picMk id="59" creationId="{CA28C498-9664-64CE-46D8-864F5EB5128C}"/>
          </ac:picMkLst>
        </pc:picChg>
        <pc:picChg chg="add del mod">
          <ac:chgData name="Leo Miranda" userId="184c4ffa3fad45b9" providerId="LiveId" clId="{624DFADF-A68F-4138-85D7-17B035A38262}" dt="2023-11-22T13:01:46.187" v="506" actId="478"/>
          <ac:picMkLst>
            <pc:docMk/>
            <pc:sldMk cId="2471559186" sldId="263"/>
            <ac:picMk id="60" creationId="{C5D0F33B-E2D8-A48F-BA02-75AAB80BF6E7}"/>
          </ac:picMkLst>
        </pc:picChg>
        <pc:picChg chg="add del mod">
          <ac:chgData name="Leo Miranda" userId="184c4ffa3fad45b9" providerId="LiveId" clId="{624DFADF-A68F-4138-85D7-17B035A38262}" dt="2023-11-22T13:10:27.165" v="590"/>
          <ac:picMkLst>
            <pc:docMk/>
            <pc:sldMk cId="2471559186" sldId="263"/>
            <ac:picMk id="1025" creationId="{760EB345-E99D-1444-FE73-7F6EF6480A5C}"/>
          </ac:picMkLst>
        </pc:picChg>
        <pc:picChg chg="add del mod">
          <ac:chgData name="Leo Miranda" userId="184c4ffa3fad45b9" providerId="LiveId" clId="{624DFADF-A68F-4138-85D7-17B035A38262}" dt="2023-11-22T12:52:22.275" v="491" actId="478"/>
          <ac:picMkLst>
            <pc:docMk/>
            <pc:sldMk cId="2471559186" sldId="263"/>
            <ac:picMk id="1026" creationId="{59056518-3FA0-5810-7D31-B39770249ADE}"/>
          </ac:picMkLst>
        </pc:picChg>
        <pc:picChg chg="add mod">
          <ac:chgData name="Leo Miranda" userId="184c4ffa3fad45b9" providerId="LiveId" clId="{624DFADF-A68F-4138-85D7-17B035A38262}" dt="2023-11-22T13:11:00.861" v="599" actId="1076"/>
          <ac:picMkLst>
            <pc:docMk/>
            <pc:sldMk cId="2471559186" sldId="263"/>
            <ac:picMk id="1028" creationId="{5EF834CC-0D40-4B1C-2E28-95D22A6B934C}"/>
          </ac:picMkLst>
        </pc:picChg>
      </pc:sldChg>
      <pc:sldChg chg="del">
        <pc:chgData name="Leo Miranda" userId="184c4ffa3fad45b9" providerId="LiveId" clId="{624DFADF-A68F-4138-85D7-17B035A38262}" dt="2023-11-21T15:24:18.053" v="302" actId="47"/>
        <pc:sldMkLst>
          <pc:docMk/>
          <pc:sldMk cId="3602116402" sldId="264"/>
        </pc:sldMkLst>
      </pc:sldChg>
      <pc:sldChg chg="delSp del mod">
        <pc:chgData name="Leo Miranda" userId="184c4ffa3fad45b9" providerId="LiveId" clId="{624DFADF-A68F-4138-85D7-17B035A38262}" dt="2023-11-21T15:09:12.622" v="111" actId="2696"/>
        <pc:sldMkLst>
          <pc:docMk/>
          <pc:sldMk cId="3640052346" sldId="872"/>
        </pc:sldMkLst>
        <pc:grpChg chg="del">
          <ac:chgData name="Leo Miranda" userId="184c4ffa3fad45b9" providerId="LiveId" clId="{624DFADF-A68F-4138-85D7-17B035A38262}" dt="2023-11-21T15:00:28.859" v="3" actId="478"/>
          <ac:grpSpMkLst>
            <pc:docMk/>
            <pc:sldMk cId="3640052346" sldId="872"/>
            <ac:grpSpMk id="2" creationId="{532C498C-49E8-5C32-929D-865270225D68}"/>
          </ac:grpSpMkLst>
        </pc:grpChg>
        <pc:picChg chg="del">
          <ac:chgData name="Leo Miranda" userId="184c4ffa3fad45b9" providerId="LiveId" clId="{624DFADF-A68F-4138-85D7-17B035A38262}" dt="2023-11-21T15:00:26.532" v="2" actId="478"/>
          <ac:picMkLst>
            <pc:docMk/>
            <pc:sldMk cId="3640052346" sldId="872"/>
            <ac:picMk id="3" creationId="{10A7D2A9-58D1-E79B-01C2-07135CD3F703}"/>
          </ac:picMkLst>
        </pc:picChg>
      </pc:sldChg>
      <pc:sldChg chg="delSp modSp del mod">
        <pc:chgData name="Leo Miranda" userId="184c4ffa3fad45b9" providerId="LiveId" clId="{624DFADF-A68F-4138-85D7-17B035A38262}" dt="2023-11-21T15:20:23.637" v="292" actId="2696"/>
        <pc:sldMkLst>
          <pc:docMk/>
          <pc:sldMk cId="934877665" sldId="883"/>
        </pc:sldMkLst>
        <pc:spChg chg="mod">
          <ac:chgData name="Leo Miranda" userId="184c4ffa3fad45b9" providerId="LiveId" clId="{624DFADF-A68F-4138-85D7-17B035A38262}" dt="2023-11-21T15:05:07.019" v="4" actId="14100"/>
          <ac:spMkLst>
            <pc:docMk/>
            <pc:sldMk cId="934877665" sldId="883"/>
            <ac:spMk id="11" creationId="{1F314DA3-8A01-2406-ECF7-0447532FCF98}"/>
          </ac:spMkLst>
        </pc:spChg>
        <pc:grpChg chg="del">
          <ac:chgData name="Leo Miranda" userId="184c4ffa3fad45b9" providerId="LiveId" clId="{624DFADF-A68F-4138-85D7-17B035A38262}" dt="2023-11-21T14:58:45.567" v="1" actId="478"/>
          <ac:grpSpMkLst>
            <pc:docMk/>
            <pc:sldMk cId="934877665" sldId="883"/>
            <ac:grpSpMk id="3" creationId="{01063088-C176-B06E-8D51-85B64EFE56CD}"/>
          </ac:grpSpMkLst>
        </pc:grpChg>
        <pc:picChg chg="del">
          <ac:chgData name="Leo Miranda" userId="184c4ffa3fad45b9" providerId="LiveId" clId="{624DFADF-A68F-4138-85D7-17B035A38262}" dt="2023-11-21T14:58:40.009" v="0" actId="478"/>
          <ac:picMkLst>
            <pc:docMk/>
            <pc:sldMk cId="934877665" sldId="883"/>
            <ac:picMk id="2" creationId="{DCCBA28D-BA0E-6835-6DC5-E62E511C033E}"/>
          </ac:picMkLst>
        </pc:picChg>
      </pc:sldChg>
      <pc:sldChg chg="new del">
        <pc:chgData name="Leo Miranda" userId="184c4ffa3fad45b9" providerId="LiveId" clId="{624DFADF-A68F-4138-85D7-17B035A38262}" dt="2023-11-21T15:07:06.165" v="6" actId="680"/>
        <pc:sldMkLst>
          <pc:docMk/>
          <pc:sldMk cId="193916172" sldId="884"/>
        </pc:sldMkLst>
      </pc:sldChg>
      <pc:sldChg chg="addSp delSp modSp add mod ord">
        <pc:chgData name="Leo Miranda" userId="184c4ffa3fad45b9" providerId="LiveId" clId="{624DFADF-A68F-4138-85D7-17B035A38262}" dt="2023-11-21T15:29:43.939" v="404"/>
        <pc:sldMkLst>
          <pc:docMk/>
          <pc:sldMk cId="3140282096" sldId="884"/>
        </pc:sldMkLst>
        <pc:spChg chg="add mod">
          <ac:chgData name="Leo Miranda" userId="184c4ffa3fad45b9" providerId="LiveId" clId="{624DFADF-A68F-4138-85D7-17B035A38262}" dt="2023-11-21T15:21:06.633" v="295" actId="1076"/>
          <ac:spMkLst>
            <pc:docMk/>
            <pc:sldMk cId="3140282096" sldId="884"/>
            <ac:spMk id="3" creationId="{84B7DC2C-7C10-83CA-3647-36E373E8B127}"/>
          </ac:spMkLst>
        </pc:spChg>
        <pc:spChg chg="del">
          <ac:chgData name="Leo Miranda" userId="184c4ffa3fad45b9" providerId="LiveId" clId="{624DFADF-A68F-4138-85D7-17B035A38262}" dt="2023-11-21T15:07:27.715" v="11" actId="478"/>
          <ac:spMkLst>
            <pc:docMk/>
            <pc:sldMk cId="3140282096" sldId="884"/>
            <ac:spMk id="8" creationId="{C09653B7-990E-FD5C-62AC-55D6D3EF6F7C}"/>
          </ac:spMkLst>
        </pc:spChg>
        <pc:spChg chg="del">
          <ac:chgData name="Leo Miranda" userId="184c4ffa3fad45b9" providerId="LiveId" clId="{624DFADF-A68F-4138-85D7-17B035A38262}" dt="2023-11-21T15:07:24.220" v="10" actId="478"/>
          <ac:spMkLst>
            <pc:docMk/>
            <pc:sldMk cId="3140282096" sldId="884"/>
            <ac:spMk id="9" creationId="{22D373D2-8C6F-6147-37F9-4627D21B300B}"/>
          </ac:spMkLst>
        </pc:spChg>
        <pc:picChg chg="add mod">
          <ac:chgData name="Leo Miranda" userId="184c4ffa3fad45b9" providerId="LiveId" clId="{624DFADF-A68F-4138-85D7-17B035A38262}" dt="2023-11-21T15:09:00.376" v="110" actId="1036"/>
          <ac:picMkLst>
            <pc:docMk/>
            <pc:sldMk cId="3140282096" sldId="884"/>
            <ac:picMk id="2" creationId="{C8CCAC47-D670-1013-2EE1-3FD83F7A36E6}"/>
          </ac:picMkLst>
        </pc:picChg>
        <pc:picChg chg="add mod">
          <ac:chgData name="Leo Miranda" userId="184c4ffa3fad45b9" providerId="LiveId" clId="{624DFADF-A68F-4138-85D7-17B035A38262}" dt="2023-11-21T15:08:51.929" v="105" actId="1035"/>
          <ac:picMkLst>
            <pc:docMk/>
            <pc:sldMk cId="3140282096" sldId="884"/>
            <ac:picMk id="4" creationId="{44C6EF2C-4CC1-8F01-DF77-82E5207ABD7C}"/>
          </ac:picMkLst>
        </pc:picChg>
        <pc:picChg chg="del">
          <ac:chgData name="Leo Miranda" userId="184c4ffa3fad45b9" providerId="LiveId" clId="{624DFADF-A68F-4138-85D7-17B035A38262}" dt="2023-11-21T15:07:19.780" v="9" actId="478"/>
          <ac:picMkLst>
            <pc:docMk/>
            <pc:sldMk cId="3140282096" sldId="884"/>
            <ac:picMk id="7" creationId="{05D580B2-F5AF-90BE-C744-22F2AD8614E3}"/>
          </ac:picMkLst>
        </pc:picChg>
        <pc:picChg chg="del">
          <ac:chgData name="Leo Miranda" userId="184c4ffa3fad45b9" providerId="LiveId" clId="{624DFADF-A68F-4138-85D7-17B035A38262}" dt="2023-11-21T15:07:17.759" v="8" actId="478"/>
          <ac:picMkLst>
            <pc:docMk/>
            <pc:sldMk cId="3140282096" sldId="884"/>
            <ac:picMk id="11" creationId="{CDB70E9A-2DE8-2150-0CCD-1315E094CA61}"/>
          </ac:picMkLst>
        </pc:picChg>
      </pc:sldChg>
      <pc:sldChg chg="new del">
        <pc:chgData name="Leo Miranda" userId="184c4ffa3fad45b9" providerId="LiveId" clId="{624DFADF-A68F-4138-85D7-17B035A38262}" dt="2023-11-21T15:11:50.301" v="115" actId="680"/>
        <pc:sldMkLst>
          <pc:docMk/>
          <pc:sldMk cId="1494570593" sldId="885"/>
        </pc:sldMkLst>
      </pc:sldChg>
      <pc:sldChg chg="addSp delSp modSp mod ord modAnim">
        <pc:chgData name="Leo Miranda" userId="184c4ffa3fad45b9" providerId="LiveId" clId="{624DFADF-A68F-4138-85D7-17B035A38262}" dt="2023-11-21T15:34:52.230" v="417" actId="1076"/>
        <pc:sldMkLst>
          <pc:docMk/>
          <pc:sldMk cId="2836113217" sldId="885"/>
        </pc:sldMkLst>
        <pc:spChg chg="add del">
          <ac:chgData name="Leo Miranda" userId="184c4ffa3fad45b9" providerId="LiveId" clId="{624DFADF-A68F-4138-85D7-17B035A38262}" dt="2023-11-21T15:13:05.300" v="119" actId="478"/>
          <ac:spMkLst>
            <pc:docMk/>
            <pc:sldMk cId="2836113217" sldId="885"/>
            <ac:spMk id="6" creationId="{F9FDE720-8FAA-E305-CB22-56B5FFBC9A7B}"/>
          </ac:spMkLst>
        </pc:spChg>
        <pc:spChg chg="add del">
          <ac:chgData name="Leo Miranda" userId="184c4ffa3fad45b9" providerId="LiveId" clId="{624DFADF-A68F-4138-85D7-17B035A38262}" dt="2023-11-21T15:13:58.295" v="124" actId="478"/>
          <ac:spMkLst>
            <pc:docMk/>
            <pc:sldMk cId="2836113217" sldId="885"/>
            <ac:spMk id="7" creationId="{62895FD7-14FD-A3F7-1B97-415A13E9F19B}"/>
          </ac:spMkLst>
        </pc:spChg>
        <pc:spChg chg="add del">
          <ac:chgData name="Leo Miranda" userId="184c4ffa3fad45b9" providerId="LiveId" clId="{624DFADF-A68F-4138-85D7-17B035A38262}" dt="2023-11-21T15:13:58.295" v="124" actId="478"/>
          <ac:spMkLst>
            <pc:docMk/>
            <pc:sldMk cId="2836113217" sldId="885"/>
            <ac:spMk id="8" creationId="{3B837859-9EFC-DAFD-83BE-595FD9FF943D}"/>
          </ac:spMkLst>
        </pc:spChg>
        <pc:spChg chg="add del">
          <ac:chgData name="Leo Miranda" userId="184c4ffa3fad45b9" providerId="LiveId" clId="{624DFADF-A68F-4138-85D7-17B035A38262}" dt="2023-11-21T15:13:58.295" v="124" actId="478"/>
          <ac:spMkLst>
            <pc:docMk/>
            <pc:sldMk cId="2836113217" sldId="885"/>
            <ac:spMk id="9" creationId="{FD55D5DC-55E0-C030-AAD6-B99639C88B41}"/>
          </ac:spMkLst>
        </pc:spChg>
        <pc:spChg chg="add del">
          <ac:chgData name="Leo Miranda" userId="184c4ffa3fad45b9" providerId="LiveId" clId="{624DFADF-A68F-4138-85D7-17B035A38262}" dt="2023-11-21T15:13:58.295" v="124" actId="478"/>
          <ac:spMkLst>
            <pc:docMk/>
            <pc:sldMk cId="2836113217" sldId="885"/>
            <ac:spMk id="10" creationId="{A7B81F83-0373-7EE3-5DCD-49A2E7DBCBF4}"/>
          </ac:spMkLst>
        </pc:spChg>
        <pc:spChg chg="add del">
          <ac:chgData name="Leo Miranda" userId="184c4ffa3fad45b9" providerId="LiveId" clId="{624DFADF-A68F-4138-85D7-17B035A38262}" dt="2023-11-21T15:13:58.295" v="124" actId="478"/>
          <ac:spMkLst>
            <pc:docMk/>
            <pc:sldMk cId="2836113217" sldId="885"/>
            <ac:spMk id="11" creationId="{0976A7A6-E75F-83BE-B242-4FA96E882583}"/>
          </ac:spMkLst>
        </pc:spChg>
        <pc:spChg chg="add mod">
          <ac:chgData name="Leo Miranda" userId="184c4ffa3fad45b9" providerId="LiveId" clId="{624DFADF-A68F-4138-85D7-17B035A38262}" dt="2023-11-21T15:14:34.651" v="125"/>
          <ac:spMkLst>
            <pc:docMk/>
            <pc:sldMk cId="2836113217" sldId="885"/>
            <ac:spMk id="17" creationId="{355332E6-6F1D-092B-1980-7F1197354DB2}"/>
          </ac:spMkLst>
        </pc:spChg>
        <pc:spChg chg="mod">
          <ac:chgData name="Leo Miranda" userId="184c4ffa3fad45b9" providerId="LiveId" clId="{624DFADF-A68F-4138-85D7-17B035A38262}" dt="2023-11-21T15:34:40.643" v="415"/>
          <ac:spMkLst>
            <pc:docMk/>
            <pc:sldMk cId="2836113217" sldId="885"/>
            <ac:spMk id="20" creationId="{FB280D31-65AA-C429-63C7-973004F796C8}"/>
          </ac:spMkLst>
        </pc:spChg>
        <pc:grpChg chg="add mod">
          <ac:chgData name="Leo Miranda" userId="184c4ffa3fad45b9" providerId="LiveId" clId="{624DFADF-A68F-4138-85D7-17B035A38262}" dt="2023-11-21T15:34:52.230" v="417" actId="1076"/>
          <ac:grpSpMkLst>
            <pc:docMk/>
            <pc:sldMk cId="2836113217" sldId="885"/>
            <ac:grpSpMk id="19" creationId="{995CF566-8013-0CAC-BEFA-84366B6C3D03}"/>
          </ac:grpSpMkLst>
        </pc:grpChg>
        <pc:picChg chg="add mod">
          <ac:chgData name="Leo Miranda" userId="184c4ffa3fad45b9" providerId="LiveId" clId="{624DFADF-A68F-4138-85D7-17B035A38262}" dt="2023-11-21T15:14:34.651" v="125"/>
          <ac:picMkLst>
            <pc:docMk/>
            <pc:sldMk cId="2836113217" sldId="885"/>
            <ac:picMk id="2" creationId="{5F4D5008-D959-0F37-B6E1-86A55A21BE93}"/>
          </ac:picMkLst>
        </pc:picChg>
        <pc:picChg chg="add mod">
          <ac:chgData name="Leo Miranda" userId="184c4ffa3fad45b9" providerId="LiveId" clId="{624DFADF-A68F-4138-85D7-17B035A38262}" dt="2023-11-21T15:14:34.651" v="125"/>
          <ac:picMkLst>
            <pc:docMk/>
            <pc:sldMk cId="2836113217" sldId="885"/>
            <ac:picMk id="3" creationId="{1596EF28-CEAC-EC20-DF4C-F371A2B82955}"/>
          </ac:picMkLst>
        </pc:picChg>
        <pc:picChg chg="add mod">
          <ac:chgData name="Leo Miranda" userId="184c4ffa3fad45b9" providerId="LiveId" clId="{624DFADF-A68F-4138-85D7-17B035A38262}" dt="2023-11-21T15:14:34.651" v="125"/>
          <ac:picMkLst>
            <pc:docMk/>
            <pc:sldMk cId="2836113217" sldId="885"/>
            <ac:picMk id="4" creationId="{4C823920-27E9-D3B5-4C62-AFC4562779C1}"/>
          </ac:picMkLst>
        </pc:picChg>
        <pc:picChg chg="add del">
          <ac:chgData name="Leo Miranda" userId="184c4ffa3fad45b9" providerId="LiveId" clId="{624DFADF-A68F-4138-85D7-17B035A38262}" dt="2023-11-21T15:13:15.577" v="121" actId="478"/>
          <ac:picMkLst>
            <pc:docMk/>
            <pc:sldMk cId="2836113217" sldId="885"/>
            <ac:picMk id="5" creationId="{7A60DCCC-0713-57B6-A3C2-FB1BA0251E20}"/>
          </ac:picMkLst>
        </pc:picChg>
        <pc:picChg chg="add del">
          <ac:chgData name="Leo Miranda" userId="184c4ffa3fad45b9" providerId="LiveId" clId="{624DFADF-A68F-4138-85D7-17B035A38262}" dt="2023-11-21T15:13:58.295" v="124" actId="478"/>
          <ac:picMkLst>
            <pc:docMk/>
            <pc:sldMk cId="2836113217" sldId="885"/>
            <ac:picMk id="12" creationId="{53365A01-C97D-37EE-D672-05602DE3CA32}"/>
          </ac:picMkLst>
        </pc:picChg>
        <pc:picChg chg="add del">
          <ac:chgData name="Leo Miranda" userId="184c4ffa3fad45b9" providerId="LiveId" clId="{624DFADF-A68F-4138-85D7-17B035A38262}" dt="2023-11-21T15:13:58.295" v="124" actId="478"/>
          <ac:picMkLst>
            <pc:docMk/>
            <pc:sldMk cId="2836113217" sldId="885"/>
            <ac:picMk id="13" creationId="{AE7CB8CD-A414-F69C-59CB-FAD46DCCAF62}"/>
          </ac:picMkLst>
        </pc:picChg>
        <pc:picChg chg="add del">
          <ac:chgData name="Leo Miranda" userId="184c4ffa3fad45b9" providerId="LiveId" clId="{624DFADF-A68F-4138-85D7-17B035A38262}" dt="2023-11-21T15:13:35.465" v="123" actId="478"/>
          <ac:picMkLst>
            <pc:docMk/>
            <pc:sldMk cId="2836113217" sldId="885"/>
            <ac:picMk id="14" creationId="{8D202E89-EC94-8C63-1141-D47B68B5254A}"/>
          </ac:picMkLst>
        </pc:picChg>
        <pc:picChg chg="add mod">
          <ac:chgData name="Leo Miranda" userId="184c4ffa3fad45b9" providerId="LiveId" clId="{624DFADF-A68F-4138-85D7-17B035A38262}" dt="2023-11-21T15:14:34.651" v="125"/>
          <ac:picMkLst>
            <pc:docMk/>
            <pc:sldMk cId="2836113217" sldId="885"/>
            <ac:picMk id="15" creationId="{3314A263-FC32-EAC3-E78C-279BC0E8D990}"/>
          </ac:picMkLst>
        </pc:picChg>
        <pc:picChg chg="add mod">
          <ac:chgData name="Leo Miranda" userId="184c4ffa3fad45b9" providerId="LiveId" clId="{624DFADF-A68F-4138-85D7-17B035A38262}" dt="2023-11-21T15:14:34.651" v="125"/>
          <ac:picMkLst>
            <pc:docMk/>
            <pc:sldMk cId="2836113217" sldId="885"/>
            <ac:picMk id="16" creationId="{A75FD714-DB54-6F1B-FDBE-2FADED238CA4}"/>
          </ac:picMkLst>
        </pc:picChg>
        <pc:picChg chg="add mod">
          <ac:chgData name="Leo Miranda" userId="184c4ffa3fad45b9" providerId="LiveId" clId="{624DFADF-A68F-4138-85D7-17B035A38262}" dt="2023-11-21T15:14:34.651" v="125"/>
          <ac:picMkLst>
            <pc:docMk/>
            <pc:sldMk cId="2836113217" sldId="885"/>
            <ac:picMk id="18" creationId="{CCB1AEA7-0D26-4582-520F-47461CAF2F60}"/>
          </ac:picMkLst>
        </pc:picChg>
        <pc:picChg chg="mod">
          <ac:chgData name="Leo Miranda" userId="184c4ffa3fad45b9" providerId="LiveId" clId="{624DFADF-A68F-4138-85D7-17B035A38262}" dt="2023-11-21T15:34:40.643" v="415"/>
          <ac:picMkLst>
            <pc:docMk/>
            <pc:sldMk cId="2836113217" sldId="885"/>
            <ac:picMk id="21" creationId="{66241445-45C4-0203-740F-55D96F2C6FA6}"/>
          </ac:picMkLst>
        </pc:picChg>
      </pc:sldChg>
      <pc:sldChg chg="addSp delSp modSp mod">
        <pc:chgData name="Leo Miranda" userId="184c4ffa3fad45b9" providerId="LiveId" clId="{624DFADF-A68F-4138-85D7-17B035A38262}" dt="2023-11-21T15:39:10.383" v="432" actId="1076"/>
        <pc:sldMkLst>
          <pc:docMk/>
          <pc:sldMk cId="361065191" sldId="886"/>
        </pc:sldMkLst>
        <pc:spChg chg="mod">
          <ac:chgData name="Leo Miranda" userId="184c4ffa3fad45b9" providerId="LiveId" clId="{624DFADF-A68F-4138-85D7-17B035A38262}" dt="2023-11-21T15:38:46.361" v="430"/>
          <ac:spMkLst>
            <pc:docMk/>
            <pc:sldMk cId="361065191" sldId="886"/>
            <ac:spMk id="3" creationId="{F0C28A69-24F8-5001-D2F4-4045958FB11D}"/>
          </ac:spMkLst>
        </pc:spChg>
        <pc:spChg chg="add mod">
          <ac:chgData name="Leo Miranda" userId="184c4ffa3fad45b9" providerId="LiveId" clId="{624DFADF-A68F-4138-85D7-17B035A38262}" dt="2023-11-21T15:38:46.361" v="430"/>
          <ac:spMkLst>
            <pc:docMk/>
            <pc:sldMk cId="361065191" sldId="886"/>
            <ac:spMk id="8" creationId="{48EC51CB-2E3E-5C2C-D755-1A00970765C2}"/>
          </ac:spMkLst>
        </pc:spChg>
        <pc:grpChg chg="add del mod">
          <ac:chgData name="Leo Miranda" userId="184c4ffa3fad45b9" providerId="LiveId" clId="{624DFADF-A68F-4138-85D7-17B035A38262}" dt="2023-11-21T15:39:05.237" v="431" actId="478"/>
          <ac:grpSpMkLst>
            <pc:docMk/>
            <pc:sldMk cId="361065191" sldId="886"/>
            <ac:grpSpMk id="2" creationId="{7D706A15-85F6-2723-60B2-334405FC1C5C}"/>
          </ac:grpSpMkLst>
        </pc:grpChg>
        <pc:picChg chg="mod">
          <ac:chgData name="Leo Miranda" userId="184c4ffa3fad45b9" providerId="LiveId" clId="{624DFADF-A68F-4138-85D7-17B035A38262}" dt="2023-11-21T15:38:46.361" v="430"/>
          <ac:picMkLst>
            <pc:docMk/>
            <pc:sldMk cId="361065191" sldId="886"/>
            <ac:picMk id="4" creationId="{3CA91E11-FCCE-7F04-1C2A-BFFD2806C91F}"/>
          </ac:picMkLst>
        </pc:picChg>
        <pc:picChg chg="add mod">
          <ac:chgData name="Leo Miranda" userId="184c4ffa3fad45b9" providerId="LiveId" clId="{624DFADF-A68F-4138-85D7-17B035A38262}" dt="2023-11-21T15:39:10.383" v="432" actId="1076"/>
          <ac:picMkLst>
            <pc:docMk/>
            <pc:sldMk cId="361065191" sldId="886"/>
            <ac:picMk id="7" creationId="{2622E60C-04DD-04EF-DA7D-91521ED5EB7B}"/>
          </ac:picMkLst>
        </pc:picChg>
        <pc:picChg chg="add mod">
          <ac:chgData name="Leo Miranda" userId="184c4ffa3fad45b9" providerId="LiveId" clId="{624DFADF-A68F-4138-85D7-17B035A38262}" dt="2023-11-21T15:38:46.361" v="430"/>
          <ac:picMkLst>
            <pc:docMk/>
            <pc:sldMk cId="361065191" sldId="886"/>
            <ac:picMk id="9" creationId="{ED574A0B-2EF5-B48E-AC6C-8AE9D4FBC6BC}"/>
          </ac:picMkLst>
        </pc:picChg>
      </pc:sldChg>
      <pc:sldChg chg="addSp modSp add mod ord">
        <pc:chgData name="Leo Miranda" userId="184c4ffa3fad45b9" providerId="LiveId" clId="{624DFADF-A68F-4138-85D7-17B035A38262}" dt="2023-11-21T15:31:37.616" v="408"/>
        <pc:sldMkLst>
          <pc:docMk/>
          <pc:sldMk cId="2753900154" sldId="887"/>
        </pc:sldMkLst>
        <pc:spChg chg="add mod">
          <ac:chgData name="Leo Miranda" userId="184c4ffa3fad45b9" providerId="LiveId" clId="{624DFADF-A68F-4138-85D7-17B035A38262}" dt="2023-11-21T15:20:10.290" v="291" actId="1038"/>
          <ac:spMkLst>
            <pc:docMk/>
            <pc:sldMk cId="2753900154" sldId="887"/>
            <ac:spMk id="2" creationId="{AB76759C-C284-879D-E71A-035B686E8728}"/>
          </ac:spMkLst>
        </pc:spChg>
        <pc:spChg chg="add mod">
          <ac:chgData name="Leo Miranda" userId="184c4ffa3fad45b9" providerId="LiveId" clId="{624DFADF-A68F-4138-85D7-17B035A38262}" dt="2023-11-21T15:20:10.290" v="291" actId="1038"/>
          <ac:spMkLst>
            <pc:docMk/>
            <pc:sldMk cId="2753900154" sldId="887"/>
            <ac:spMk id="3" creationId="{515DB1F7-020B-8C80-52C5-F57B85BD459C}"/>
          </ac:spMkLst>
        </pc:spChg>
        <pc:spChg chg="add mod">
          <ac:chgData name="Leo Miranda" userId="184c4ffa3fad45b9" providerId="LiveId" clId="{624DFADF-A68F-4138-85D7-17B035A38262}" dt="2023-11-21T15:20:01.485" v="290" actId="1076"/>
          <ac:spMkLst>
            <pc:docMk/>
            <pc:sldMk cId="2753900154" sldId="887"/>
            <ac:spMk id="8" creationId="{F9C933B9-A1AA-44E1-C8BE-DFF732228760}"/>
          </ac:spMkLst>
        </pc:spChg>
        <pc:picChg chg="add mod">
          <ac:chgData name="Leo Miranda" userId="184c4ffa3fad45b9" providerId="LiveId" clId="{624DFADF-A68F-4138-85D7-17B035A38262}" dt="2023-11-21T15:20:10.290" v="291" actId="1038"/>
          <ac:picMkLst>
            <pc:docMk/>
            <pc:sldMk cId="2753900154" sldId="887"/>
            <ac:picMk id="4" creationId="{1DFE7CA5-0477-5D02-3A31-F880FE337093}"/>
          </ac:picMkLst>
        </pc:picChg>
        <pc:picChg chg="add mod">
          <ac:chgData name="Leo Miranda" userId="184c4ffa3fad45b9" providerId="LiveId" clId="{624DFADF-A68F-4138-85D7-17B035A38262}" dt="2023-11-21T15:20:10.290" v="291" actId="1038"/>
          <ac:picMkLst>
            <pc:docMk/>
            <pc:sldMk cId="2753900154" sldId="887"/>
            <ac:picMk id="7" creationId="{8C5ACBFE-1753-59BC-DEF8-C3C01B251A86}"/>
          </ac:picMkLst>
        </pc:picChg>
      </pc:sldChg>
      <pc:sldChg chg="add">
        <pc:chgData name="Leo Miranda" userId="184c4ffa3fad45b9" providerId="LiveId" clId="{624DFADF-A68F-4138-85D7-17B035A38262}" dt="2023-11-22T12:52:00.671" v="488" actId="2890"/>
        <pc:sldMkLst>
          <pc:docMk/>
          <pc:sldMk cId="1062340203" sldId="888"/>
        </pc:sldMkLst>
      </pc:sldChg>
      <pc:sldMasterChg chg="delSldLayout">
        <pc:chgData name="Leo Miranda" userId="184c4ffa3fad45b9" providerId="LiveId" clId="{624DFADF-A68F-4138-85D7-17B035A38262}" dt="2023-11-21T15:20:23.637" v="292" actId="2696"/>
        <pc:sldMasterMkLst>
          <pc:docMk/>
          <pc:sldMasterMk cId="4259678222" sldId="2147483648"/>
        </pc:sldMasterMkLst>
        <pc:sldLayoutChg chg="del">
          <pc:chgData name="Leo Miranda" userId="184c4ffa3fad45b9" providerId="LiveId" clId="{624DFADF-A68F-4138-85D7-17B035A38262}" dt="2023-11-21T15:20:23.637" v="292" actId="2696"/>
          <pc:sldLayoutMkLst>
            <pc:docMk/>
            <pc:sldMasterMk cId="4259678222" sldId="2147483648"/>
            <pc:sldLayoutMk cId="341298623" sldId="2147483660"/>
          </pc:sldLayoutMkLst>
        </pc:sldLayoutChg>
      </pc:sldMasterChg>
    </pc:docChg>
  </pc:docChgLst>
  <pc:docChgLst>
    <pc:chgData name="Leo Miranda" userId="184c4ffa3fad45b9" providerId="LiveId" clId="{70E2B009-3D65-43F9-B857-93458704A9F9}"/>
    <pc:docChg chg="modSld">
      <pc:chgData name="Leo Miranda" userId="184c4ffa3fad45b9" providerId="LiveId" clId="{70E2B009-3D65-43F9-B857-93458704A9F9}" dt="2024-02-17T14:19:13.923" v="79" actId="255"/>
      <pc:docMkLst>
        <pc:docMk/>
      </pc:docMkLst>
      <pc:sldChg chg="modSp mod">
        <pc:chgData name="Leo Miranda" userId="184c4ffa3fad45b9" providerId="LiveId" clId="{70E2B009-3D65-43F9-B857-93458704A9F9}" dt="2024-02-17T14:19:13.923" v="79" actId="255"/>
        <pc:sldMkLst>
          <pc:docMk/>
          <pc:sldMk cId="2910388824" sldId="256"/>
        </pc:sldMkLst>
        <pc:spChg chg="mod">
          <ac:chgData name="Leo Miranda" userId="184c4ffa3fad45b9" providerId="LiveId" clId="{70E2B009-3D65-43F9-B857-93458704A9F9}" dt="2024-02-17T14:19:13.923" v="79" actId="255"/>
          <ac:spMkLst>
            <pc:docMk/>
            <pc:sldMk cId="2910388824" sldId="256"/>
            <ac:spMk id="9" creationId="{20011A91-D60C-B5F8-B755-A746E7774442}"/>
          </ac:spMkLst>
        </pc:spChg>
        <pc:spChg chg="mod">
          <ac:chgData name="Leo Miranda" userId="184c4ffa3fad45b9" providerId="LiveId" clId="{70E2B009-3D65-43F9-B857-93458704A9F9}" dt="2024-02-14T07:39:22.180" v="20" actId="20577"/>
          <ac:spMkLst>
            <pc:docMk/>
            <pc:sldMk cId="2910388824" sldId="256"/>
            <ac:spMk id="10" creationId="{4B76C364-C633-3379-9798-3EEC9AC9406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22C32-5693-9F7D-56D7-446EAF3EE3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59F22-E8F5-6005-1F6C-AC045A3F77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9C175-EB4E-60D8-E887-008B71145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AE13E-FCC2-C41D-427F-B86430902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8C7F2-F167-6E7D-DC7D-F775DA998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625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87169-D769-2565-0932-5DEF415DC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400B90-9E04-5847-A3F3-0240C5E5D4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A3434-8A74-9D61-DDA5-A2D4502834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0BB93-9A7C-D079-2558-E209826AC6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598566-7F19-E7C4-A4A4-A8301D43C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99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BB9FEB-3383-C9C0-B780-A9324C6823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2B486-2329-1F9F-A27F-2FDC7750C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D95EDC-8E76-ED3A-E776-1D8F9DE1B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4F92D-4CAA-B8B6-4A72-EB7BF1620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17CCC-82FC-E9F8-CAAC-3ED9BF65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704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BFBEC-A60C-DB03-E15D-A57F1895F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AB024-D9ED-EA19-EC78-AC3C9D1D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42EC0A-541D-D964-F7B1-ADCC9DAE2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123280-ACF0-1EEC-1094-564B8F846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F1599-A738-8E64-A728-F81DB3FB1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54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02575-B505-9BF6-1605-C033FAD6A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1E1EFB-24AC-449A-A867-0AFBE1599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D66D9-EDF6-2C87-1E48-742B57E97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DAF38E-2250-B437-8922-54ABA6186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EB3A90-1668-6D63-DA8A-2D08701BA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505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33F7-54C7-86D4-A886-A3E1A84C47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271DC1-196D-96C5-162B-50412C16C4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8ADD1D-BA53-39CD-FAFE-D8AA603823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FB11B4-0125-D7CC-7613-63DD1000BC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DE5E1C-DDB7-F05F-B652-FF5950344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10C99-1DAA-D6CF-E829-46785B786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10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7769D-75BE-D7D3-DD98-395DF829B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050F3-4590-B3FA-A496-F8028065C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5FA163-5D4D-C0B1-F32B-DA6767D729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0C565B-6ED4-169E-C6C5-BE25842A8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54C532-AFE5-8767-3406-EE990A568C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676DA-C1C8-95B4-9CB1-573985B9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602320-AEFA-15C5-316C-3AB6EE62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9A556F-D8B0-4F34-AC19-773D19689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80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9915A-AEB3-0FFB-4D64-760A4924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C86708-C116-E23D-FA71-4EDBC252E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5383FA-40AB-5EAB-A858-7B548E144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6CCCF3-73CF-AAAB-6998-B373717E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601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6B3E1B-ED85-082A-92F4-9CD9D005C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DA050D-744B-18BD-2E9D-2E18B2462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9A7901-C748-3326-D828-840355602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008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3F6DF-713C-9386-AFD3-2D667074E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7EC88-4A3A-7461-698B-087B7CC49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01DADF-38F7-70C4-0415-127514180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E2800-EE8A-1609-5009-06BC1A6A8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1780BF-4B8D-BAFF-E7A5-D7DAC55DD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79E1A7-5B81-7862-45DA-0D46FF190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82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F371C-27F3-2406-18F7-C9C3DF4C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2591B5-C05B-D67A-DB93-0FC9EF677F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8BF025-E17B-B876-9736-FBCB81D53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E1D37D-1D5D-DA68-D150-9198E6D1B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1A9053-22E7-145B-CB4F-755F07C1E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00886-F126-DC2E-8BD0-0DD52A09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5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0E7D08-F9D8-B2CD-2FC0-1DA0C5692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F86F4-CE7F-8359-45C9-84DFF12CC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CC30B-E6E4-0E7D-CA78-20694C80E1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BB9CE-35EF-8A49-86D2-03E8A266F7AE}" type="datetimeFigureOut">
              <a:rPr lang="en-US" smtClean="0"/>
              <a:t>2/17/2024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3BB557-C845-2F72-3FDA-FACFECF745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1709D5-506F-0FB8-F084-116C4A4807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25248-9C49-604F-9E54-42DD03117F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678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8.png"/><Relationship Id="rId7" Type="http://schemas.openxmlformats.org/officeDocument/2006/relationships/image" Target="../media/image47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g"/><Relationship Id="rId5" Type="http://schemas.openxmlformats.org/officeDocument/2006/relationships/image" Target="../media/image45.jpg"/><Relationship Id="rId10" Type="http://schemas.openxmlformats.org/officeDocument/2006/relationships/image" Target="../media/image43.png"/><Relationship Id="rId4" Type="http://schemas.openxmlformats.org/officeDocument/2006/relationships/image" Target="../media/image44.jpg"/><Relationship Id="rId9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26" Type="http://schemas.openxmlformats.org/officeDocument/2006/relationships/image" Target="../media/image72.jpeg"/><Relationship Id="rId39" Type="http://schemas.openxmlformats.org/officeDocument/2006/relationships/image" Target="../media/image85.png"/><Relationship Id="rId21" Type="http://schemas.openxmlformats.org/officeDocument/2006/relationships/image" Target="../media/image67.png"/><Relationship Id="rId34" Type="http://schemas.openxmlformats.org/officeDocument/2006/relationships/image" Target="../media/image80.png"/><Relationship Id="rId7" Type="http://schemas.openxmlformats.org/officeDocument/2006/relationships/image" Target="../media/image53.jpe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5" Type="http://schemas.openxmlformats.org/officeDocument/2006/relationships/image" Target="../media/image71.png"/><Relationship Id="rId33" Type="http://schemas.openxmlformats.org/officeDocument/2006/relationships/image" Target="../media/image79.jpg"/><Relationship Id="rId38" Type="http://schemas.openxmlformats.org/officeDocument/2006/relationships/image" Target="../media/image84.png"/><Relationship Id="rId2" Type="http://schemas.openxmlformats.org/officeDocument/2006/relationships/image" Target="../media/image31.png"/><Relationship Id="rId16" Type="http://schemas.openxmlformats.org/officeDocument/2006/relationships/image" Target="../media/image62.jpeg"/><Relationship Id="rId20" Type="http://schemas.openxmlformats.org/officeDocument/2006/relationships/image" Target="../media/image66.jpeg"/><Relationship Id="rId29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24" Type="http://schemas.openxmlformats.org/officeDocument/2006/relationships/image" Target="../media/image70.jpeg"/><Relationship Id="rId32" Type="http://schemas.openxmlformats.org/officeDocument/2006/relationships/image" Target="../media/image78.png"/><Relationship Id="rId37" Type="http://schemas.openxmlformats.org/officeDocument/2006/relationships/image" Target="../media/image83.jpg"/><Relationship Id="rId40" Type="http://schemas.openxmlformats.org/officeDocument/2006/relationships/image" Target="../media/image86.png"/><Relationship Id="rId5" Type="http://schemas.openxmlformats.org/officeDocument/2006/relationships/image" Target="../media/image51.jpeg"/><Relationship Id="rId15" Type="http://schemas.openxmlformats.org/officeDocument/2006/relationships/image" Target="../media/image61.jpeg"/><Relationship Id="rId23" Type="http://schemas.openxmlformats.org/officeDocument/2006/relationships/image" Target="../media/image69.jpeg"/><Relationship Id="rId28" Type="http://schemas.openxmlformats.org/officeDocument/2006/relationships/image" Target="../media/image74.png"/><Relationship Id="rId36" Type="http://schemas.openxmlformats.org/officeDocument/2006/relationships/image" Target="../media/image82.png"/><Relationship Id="rId10" Type="http://schemas.openxmlformats.org/officeDocument/2006/relationships/image" Target="../media/image56.jpeg"/><Relationship Id="rId19" Type="http://schemas.openxmlformats.org/officeDocument/2006/relationships/image" Target="../media/image65.png"/><Relationship Id="rId31" Type="http://schemas.openxmlformats.org/officeDocument/2006/relationships/image" Target="../media/image77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Relationship Id="rId22" Type="http://schemas.openxmlformats.org/officeDocument/2006/relationships/image" Target="../media/image68.png"/><Relationship Id="rId27" Type="http://schemas.openxmlformats.org/officeDocument/2006/relationships/image" Target="../media/image73.png"/><Relationship Id="rId30" Type="http://schemas.openxmlformats.org/officeDocument/2006/relationships/image" Target="../media/image76.jpeg"/><Relationship Id="rId35" Type="http://schemas.openxmlformats.org/officeDocument/2006/relationships/image" Target="../media/image81.png"/><Relationship Id="rId8" Type="http://schemas.openxmlformats.org/officeDocument/2006/relationships/image" Target="../media/image54.png"/><Relationship Id="rId3" Type="http://schemas.openxmlformats.org/officeDocument/2006/relationships/image" Target="../media/image4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3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Leo@ConservationWithoutConflict.org" TargetMode="External"/><Relationship Id="rId5" Type="http://schemas.openxmlformats.org/officeDocument/2006/relationships/hyperlink" Target="http://www.conservationwithoutconflict.org/" TargetMode="Externa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13" Type="http://schemas.openxmlformats.org/officeDocument/2006/relationships/image" Target="../media/image42.jpeg"/><Relationship Id="rId3" Type="http://schemas.openxmlformats.org/officeDocument/2006/relationships/image" Target="../media/image32.png"/><Relationship Id="rId7" Type="http://schemas.openxmlformats.org/officeDocument/2006/relationships/image" Target="../media/image36.jpeg"/><Relationship Id="rId12" Type="http://schemas.openxmlformats.org/officeDocument/2006/relationships/image" Target="../media/image41.em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11" Type="http://schemas.openxmlformats.org/officeDocument/2006/relationships/image" Target="../media/image40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g"/><Relationship Id="rId9" Type="http://schemas.openxmlformats.org/officeDocument/2006/relationships/image" Target="../media/image38.jpeg"/><Relationship Id="rId14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4B841DF-8E02-D257-7412-907F9D4DC1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Logo&#10;&#10;Description automatically generated with low confidence">
            <a:extLst>
              <a:ext uri="{FF2B5EF4-FFF2-40B4-BE49-F238E27FC236}">
                <a16:creationId xmlns:a16="http://schemas.microsoft.com/office/drawing/2014/main" id="{120DE6C2-9AE6-8EFA-5DCC-4EE79620C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863600"/>
            <a:ext cx="7772400" cy="2286000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B738B6F-1414-7977-A959-A408CEC04B5A}"/>
              </a:ext>
            </a:extLst>
          </p:cNvPr>
          <p:cNvSpPr/>
          <p:nvPr/>
        </p:nvSpPr>
        <p:spPr>
          <a:xfrm>
            <a:off x="2552646" y="3265842"/>
            <a:ext cx="7086706" cy="931333"/>
          </a:xfrm>
          <a:prstGeom prst="roundRect">
            <a:avLst/>
          </a:prstGeom>
          <a:solidFill>
            <a:srgbClr val="08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0011A91-D60C-B5F8-B755-A746E7774442}"/>
              </a:ext>
            </a:extLst>
          </p:cNvPr>
          <p:cNvSpPr txBox="1"/>
          <p:nvPr/>
        </p:nvSpPr>
        <p:spPr>
          <a:xfrm>
            <a:off x="2933699" y="4455067"/>
            <a:ext cx="6324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2024 Summit </a:t>
            </a: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February 20-22</a:t>
            </a:r>
          </a:p>
          <a:p>
            <a:pPr algn="ctr"/>
            <a:r>
              <a:rPr lang="en-US" b="1" spc="300" dirty="0">
                <a:solidFill>
                  <a:srgbClr val="081C38"/>
                </a:solidFill>
                <a:latin typeface="MULI EXTRABOLD ROMAN" panose="02000503040000020004" pitchFamily="2" charset="0"/>
              </a:rPr>
              <a:t>Arlington, VA</a:t>
            </a:r>
          </a:p>
          <a:p>
            <a:pPr algn="ctr"/>
            <a:endParaRPr lang="en-US" sz="1400" b="1" spc="300" dirty="0">
              <a:solidFill>
                <a:srgbClr val="081C38"/>
              </a:solidFill>
              <a:latin typeface="MULI EXTRABOLD ROMAN" panose="02000503040000020004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76C364-C633-3379-9798-3EEC9AC94065}"/>
              </a:ext>
            </a:extLst>
          </p:cNvPr>
          <p:cNvSpPr txBox="1"/>
          <p:nvPr/>
        </p:nvSpPr>
        <p:spPr>
          <a:xfrm>
            <a:off x="2552646" y="3205847"/>
            <a:ext cx="708670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Muli SemiBold" panose="02000503040000020004" pitchFamily="2" charset="0"/>
              </a:rPr>
              <a:t>A proven </a:t>
            </a:r>
            <a:r>
              <a:rPr lang="en-US" sz="3200" b="1" dirty="0">
                <a:solidFill>
                  <a:schemeClr val="bg1"/>
                </a:solidFill>
                <a:latin typeface="Muli SemiBold" panose="02000503040000020004" pitchFamily="2" charset="0"/>
              </a:rPr>
              <a:t>approach for wildlife conservation on working lands </a:t>
            </a:r>
            <a:endParaRPr lang="en-US" sz="3200" b="1" dirty="0">
              <a:solidFill>
                <a:schemeClr val="bg1"/>
              </a:solidFill>
              <a:latin typeface="MULI EXTRABOLD ROMAN" panose="02000503040000020004" pitchFamily="2" charset="0"/>
            </a:endParaRPr>
          </a:p>
        </p:txBody>
      </p:sp>
      <p:pic>
        <p:nvPicPr>
          <p:cNvPr id="2" name="Picture 1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B415096-D276-9A9B-758B-F6D2E62B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241" y="4334462"/>
            <a:ext cx="2269901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388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pic>
        <p:nvPicPr>
          <p:cNvPr id="2" name="Picture 1" descr="A person holding a small black lizard&#10;&#10;Description automatically generated">
            <a:extLst>
              <a:ext uri="{FF2B5EF4-FFF2-40B4-BE49-F238E27FC236}">
                <a16:creationId xmlns:a16="http://schemas.microsoft.com/office/drawing/2014/main" id="{5F4D5008-D959-0F37-B6E1-86A55A21BE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7" y="2238680"/>
            <a:ext cx="2891054" cy="38565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Picture 2" descr="A crane lifting logs in a forest&#10;&#10;Description automatically generated">
            <a:extLst>
              <a:ext uri="{FF2B5EF4-FFF2-40B4-BE49-F238E27FC236}">
                <a16:creationId xmlns:a16="http://schemas.microsoft.com/office/drawing/2014/main" id="{1596EF28-CEAC-EC20-DF4C-F371A2B829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289" y="4166963"/>
            <a:ext cx="3607853" cy="2521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A person in a red hard hat standing next to a pile of logs&#10;&#10;Description automatically generated">
            <a:extLst>
              <a:ext uri="{FF2B5EF4-FFF2-40B4-BE49-F238E27FC236}">
                <a16:creationId xmlns:a16="http://schemas.microsoft.com/office/drawing/2014/main" id="{4C823920-27E9-D3B5-4C62-AFC4562779C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489" y="4770743"/>
            <a:ext cx="2826229" cy="1950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A turtle in the sand&#10;&#10;Description automatically generated">
            <a:extLst>
              <a:ext uri="{FF2B5EF4-FFF2-40B4-BE49-F238E27FC236}">
                <a16:creationId xmlns:a16="http://schemas.microsoft.com/office/drawing/2014/main" id="{3314A263-FC32-EAC3-E78C-279BC0E8D9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280" y="2815760"/>
            <a:ext cx="3595493" cy="22999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Aerial view of a tractor in a forest&#10;&#10;Description automatically generated">
            <a:extLst>
              <a:ext uri="{FF2B5EF4-FFF2-40B4-BE49-F238E27FC236}">
                <a16:creationId xmlns:a16="http://schemas.microsoft.com/office/drawing/2014/main" id="{A75FD714-DB54-6F1B-FDBE-2FADED238C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471" y="2105579"/>
            <a:ext cx="4627319" cy="2521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355332E6-6F1D-092B-1980-7F1197354DB2}"/>
              </a:ext>
            </a:extLst>
          </p:cNvPr>
          <p:cNvSpPr/>
          <p:nvPr/>
        </p:nvSpPr>
        <p:spPr>
          <a:xfrm>
            <a:off x="1678294" y="2873538"/>
            <a:ext cx="853421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highlight>
                  <a:srgbClr val="FFFF00"/>
                </a:highlight>
                <a:latin typeface="Gotham Light" pitchFamily="50" charset="0"/>
                <a:cs typeface="Gotham Light" pitchFamily="50" charset="0"/>
              </a:rPr>
              <a:t>A cultural sea change in how conservation happens on private lands </a:t>
            </a:r>
          </a:p>
          <a:p>
            <a:pPr lvl="1"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highlight>
                <a:srgbClr val="FFFF00"/>
              </a:highlight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highlight>
                  <a:srgbClr val="FFFF00"/>
                </a:highlight>
                <a:latin typeface="Gotham Light" pitchFamily="50" charset="0"/>
                <a:cs typeface="Gotham Light" pitchFamily="50" charset="0"/>
              </a:rPr>
              <a:t>The path forward for conservation of at-risk and listed species, and…</a:t>
            </a: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highlight>
                <a:srgbClr val="FFFF00"/>
              </a:highlight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highlight>
                  <a:srgbClr val="FFFF00"/>
                </a:highlight>
                <a:latin typeface="Gotham Light" pitchFamily="50" charset="0"/>
                <a:cs typeface="Gotham Light" pitchFamily="50" charset="0"/>
              </a:rPr>
              <a:t>…Keeping working lands working</a:t>
            </a: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highlight>
                <a:srgbClr val="FFFF00"/>
              </a:highlight>
              <a:latin typeface="Gotham Light" pitchFamily="50" charset="0"/>
              <a:cs typeface="Gotham Light" pitchFamily="50" charset="0"/>
            </a:endParaRPr>
          </a:p>
        </p:txBody>
      </p:sp>
      <p:pic>
        <p:nvPicPr>
          <p:cNvPr id="18" name="Picture 17" descr="A close-up of a logo&#10;&#10;Description automatically generated">
            <a:extLst>
              <a:ext uri="{FF2B5EF4-FFF2-40B4-BE49-F238E27FC236}">
                <a16:creationId xmlns:a16="http://schemas.microsoft.com/office/drawing/2014/main" id="{CCB1AEA7-0D26-4582-520F-47461CAF2F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5" y="209198"/>
            <a:ext cx="6911187" cy="1851251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995CF566-8013-0CAC-BEFA-84366B6C3D03}"/>
              </a:ext>
            </a:extLst>
          </p:cNvPr>
          <p:cNvGrpSpPr/>
          <p:nvPr/>
        </p:nvGrpSpPr>
        <p:grpSpPr>
          <a:xfrm>
            <a:off x="8460557" y="-349852"/>
            <a:ext cx="3399676" cy="2969349"/>
            <a:chOff x="3800148" y="332590"/>
            <a:chExt cx="5372139" cy="509388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B280D31-65AA-C429-63C7-973004F796C8}"/>
                </a:ext>
              </a:extLst>
            </p:cNvPr>
            <p:cNvSpPr/>
            <p:nvPr/>
          </p:nvSpPr>
          <p:spPr>
            <a:xfrm>
              <a:off x="3800148" y="332590"/>
              <a:ext cx="5372139" cy="5093880"/>
            </a:xfrm>
            <a:prstGeom prst="ellipse">
              <a:avLst/>
            </a:prstGeom>
            <a:gradFill flip="none" rotWithShape="1">
              <a:gsLst>
                <a:gs pos="24000">
                  <a:schemeClr val="accent2">
                    <a:lumMod val="50000"/>
                    <a:alpha val="56000"/>
                  </a:schemeClr>
                </a:gs>
                <a:gs pos="37000">
                  <a:srgbClr val="4B6814">
                    <a:alpha val="50000"/>
                  </a:srgbClr>
                </a:gs>
                <a:gs pos="45000">
                  <a:schemeClr val="accent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6241445-45C4-0203-740F-55D96F2C6FA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038" y="1212350"/>
              <a:ext cx="3334361" cy="33343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2836113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3A3831E-7D4D-ADD9-2F51-9025936E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8EE6C1-0311-6C04-B3BD-52543DA5A620}"/>
              </a:ext>
            </a:extLst>
          </p:cNvPr>
          <p:cNvSpPr txBox="1"/>
          <p:nvPr/>
        </p:nvSpPr>
        <p:spPr>
          <a:xfrm>
            <a:off x="160934" y="47140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Coalition Members</a:t>
            </a:r>
          </a:p>
        </p:txBody>
      </p:sp>
      <p:pic>
        <p:nvPicPr>
          <p:cNvPr id="6" name="Picture 18">
            <a:extLst>
              <a:ext uri="{FF2B5EF4-FFF2-40B4-BE49-F238E27FC236}">
                <a16:creationId xmlns:a16="http://schemas.microsoft.com/office/drawing/2014/main" id="{E34550D3-4F1C-B19C-2A30-2FB819326C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76" r="29677"/>
          <a:stretch/>
        </p:blipFill>
        <p:spPr bwMode="auto">
          <a:xfrm>
            <a:off x="1668148" y="1426592"/>
            <a:ext cx="718498" cy="986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National Alliance of Forest Owners">
            <a:extLst>
              <a:ext uri="{FF2B5EF4-FFF2-40B4-BE49-F238E27FC236}">
                <a16:creationId xmlns:a16="http://schemas.microsoft.com/office/drawing/2014/main" id="{273F17C0-6FFE-6B0F-0A16-73E01216D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720" y="5884027"/>
            <a:ext cx="1301408" cy="53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0" descr="Congressional Sportsmen's Foundation (@HunterandAngler) | Twitter">
            <a:extLst>
              <a:ext uri="{FF2B5EF4-FFF2-40B4-BE49-F238E27FC236}">
                <a16:creationId xmlns:a16="http://schemas.microsoft.com/office/drawing/2014/main" id="{67275A0F-873E-F50A-3527-46FC304F5F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45" t="8270" r="17259" b="12753"/>
          <a:stretch/>
        </p:blipFill>
        <p:spPr bwMode="auto">
          <a:xfrm>
            <a:off x="5405871" y="1443877"/>
            <a:ext cx="790548" cy="9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8" descr="national-fish-and-wildlife-foundation-nfwf-vector-logo - River Network">
            <a:extLst>
              <a:ext uri="{FF2B5EF4-FFF2-40B4-BE49-F238E27FC236}">
                <a16:creationId xmlns:a16="http://schemas.microsoft.com/office/drawing/2014/main" id="{F1FF1492-8B5B-190B-D28D-B2CBB4AA23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78" b="20390"/>
          <a:stretch/>
        </p:blipFill>
        <p:spPr bwMode="auto">
          <a:xfrm>
            <a:off x="9396787" y="2695094"/>
            <a:ext cx="1881273" cy="62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6" descr="Southern Company – Georgia Historical Society">
            <a:extLst>
              <a:ext uri="{FF2B5EF4-FFF2-40B4-BE49-F238E27FC236}">
                <a16:creationId xmlns:a16="http://schemas.microsoft.com/office/drawing/2014/main" id="{EB025F4F-49D6-E72F-ADAF-56B60F6038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23" t="13889" r="26260" b="12973"/>
          <a:stretch/>
        </p:blipFill>
        <p:spPr bwMode="auto">
          <a:xfrm>
            <a:off x="443090" y="3555865"/>
            <a:ext cx="958877" cy="856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2" descr="DU Logos">
            <a:extLst>
              <a:ext uri="{FF2B5EF4-FFF2-40B4-BE49-F238E27FC236}">
                <a16:creationId xmlns:a16="http://schemas.microsoft.com/office/drawing/2014/main" id="{D3713FBD-44D3-4197-829E-22629ED5F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552" y="2580599"/>
            <a:ext cx="898207" cy="64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0" descr="National Wild Turkey Federation (NWTF) | HECS® Hunting">
            <a:extLst>
              <a:ext uri="{FF2B5EF4-FFF2-40B4-BE49-F238E27FC236}">
                <a16:creationId xmlns:a16="http://schemas.microsoft.com/office/drawing/2014/main" id="{842293D1-8789-933D-1CB4-8B2194F1D1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095" y="2620698"/>
            <a:ext cx="898207" cy="62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6" descr="Mission, Vision, Values">
            <a:extLst>
              <a:ext uri="{FF2B5EF4-FFF2-40B4-BE49-F238E27FC236}">
                <a16:creationId xmlns:a16="http://schemas.microsoft.com/office/drawing/2014/main" id="{EA82D689-8464-2A39-ABBA-55D35CDEB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0674" y="4564553"/>
            <a:ext cx="798835" cy="103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Grant - American Forest Foundation Motivating Forest Stewardship | forests .org">
            <a:extLst>
              <a:ext uri="{FF2B5EF4-FFF2-40B4-BE49-F238E27FC236}">
                <a16:creationId xmlns:a16="http://schemas.microsoft.com/office/drawing/2014/main" id="{3D5C72B3-AC7F-97FB-7228-2B5884515D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80" t="18442" r="17446" b="19740"/>
          <a:stretch/>
        </p:blipFill>
        <p:spPr bwMode="auto">
          <a:xfrm>
            <a:off x="1604605" y="4578476"/>
            <a:ext cx="1073564" cy="100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ARC – The Amphibian and Reptile Conservancy">
            <a:extLst>
              <a:ext uri="{FF2B5EF4-FFF2-40B4-BE49-F238E27FC236}">
                <a16:creationId xmlns:a16="http://schemas.microsoft.com/office/drawing/2014/main" id="{3AECC6B5-5571-C766-2217-1D77158A8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363" y="4829697"/>
            <a:ext cx="1230773" cy="5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ome :: Association of Fish &amp; Wildlife Agencies">
            <a:extLst>
              <a:ext uri="{FF2B5EF4-FFF2-40B4-BE49-F238E27FC236}">
                <a16:creationId xmlns:a16="http://schemas.microsoft.com/office/drawing/2014/main" id="{08B7B287-647D-F886-7326-A71EFDFA5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02" y="2620698"/>
            <a:ext cx="718498" cy="694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0" descr="United States Fish and Wildlife Service - Wikipedia">
            <a:extLst>
              <a:ext uri="{FF2B5EF4-FFF2-40B4-BE49-F238E27FC236}">
                <a16:creationId xmlns:a16="http://schemas.microsoft.com/office/drawing/2014/main" id="{77E5CC37-6720-FDBA-0F45-E7D8BDCA7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519" y="1450095"/>
            <a:ext cx="790548" cy="94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6" descr="Environmental Defense Fund">
            <a:extLst>
              <a:ext uri="{FF2B5EF4-FFF2-40B4-BE49-F238E27FC236}">
                <a16:creationId xmlns:a16="http://schemas.microsoft.com/office/drawing/2014/main" id="{AABD2B9D-6ACB-82E7-EC93-EE6FAB6DB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1614" y="2575576"/>
            <a:ext cx="1524000" cy="801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0" descr="U.S. Department of Defense (DOD) - Military Badges, Crests, Flags &amp; Seals -  Military Clipart">
            <a:extLst>
              <a:ext uri="{FF2B5EF4-FFF2-40B4-BE49-F238E27FC236}">
                <a16:creationId xmlns:a16="http://schemas.microsoft.com/office/drawing/2014/main" id="{E7E240A2-CFE9-0427-B2F1-63E1F90BC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777" y="3611047"/>
            <a:ext cx="768863" cy="768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6" descr="The Conservation Fund | The Conservation Fund">
            <a:extLst>
              <a:ext uri="{FF2B5EF4-FFF2-40B4-BE49-F238E27FC236}">
                <a16:creationId xmlns:a16="http://schemas.microsoft.com/office/drawing/2014/main" id="{D16852CC-7C55-6D16-0BF0-6733DABD0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4096" y="5946311"/>
            <a:ext cx="2632088" cy="34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8" descr="Laureates - LUI Che Woo Prize">
            <a:extLst>
              <a:ext uri="{FF2B5EF4-FFF2-40B4-BE49-F238E27FC236}">
                <a16:creationId xmlns:a16="http://schemas.microsoft.com/office/drawing/2014/main" id="{B2A30A16-29B5-333E-2559-B6211A73BE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06" b="37515"/>
          <a:stretch/>
        </p:blipFill>
        <p:spPr bwMode="auto">
          <a:xfrm>
            <a:off x="9473645" y="3655573"/>
            <a:ext cx="2475960" cy="738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0">
            <a:extLst>
              <a:ext uri="{FF2B5EF4-FFF2-40B4-BE49-F238E27FC236}">
                <a16:creationId xmlns:a16="http://schemas.microsoft.com/office/drawing/2014/main" id="{DEFF3C12-A082-6EE3-6AC4-1098386F6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9457" y="2738198"/>
            <a:ext cx="1231634" cy="378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2" descr="Home - Western Landowners Alliance">
            <a:extLst>
              <a:ext uri="{FF2B5EF4-FFF2-40B4-BE49-F238E27FC236}">
                <a16:creationId xmlns:a16="http://schemas.microsoft.com/office/drawing/2014/main" id="{EB67CE8B-8F4D-05DA-0E07-3AC3E30750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5917" y="4851783"/>
            <a:ext cx="1329629" cy="459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4" descr="United States Forest Service - Wikipedia">
            <a:extLst>
              <a:ext uri="{FF2B5EF4-FFF2-40B4-BE49-F238E27FC236}">
                <a16:creationId xmlns:a16="http://schemas.microsoft.com/office/drawing/2014/main" id="{8DD8DE9C-F936-5811-770E-88C94F70D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7924" y="1475740"/>
            <a:ext cx="870090" cy="96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6" descr="NCASI | The Environmental Resource for the Forest Products Industry">
            <a:extLst>
              <a:ext uri="{FF2B5EF4-FFF2-40B4-BE49-F238E27FC236}">
                <a16:creationId xmlns:a16="http://schemas.microsoft.com/office/drawing/2014/main" id="{C19A768B-F53A-957B-0842-1BB8971906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2" t="22184" r="4445" b="22434"/>
          <a:stretch/>
        </p:blipFill>
        <p:spPr bwMode="auto">
          <a:xfrm>
            <a:off x="1473454" y="5927103"/>
            <a:ext cx="1587789" cy="509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8" descr="National Wildlife Federation - Wikipedia">
            <a:extLst>
              <a:ext uri="{FF2B5EF4-FFF2-40B4-BE49-F238E27FC236}">
                <a16:creationId xmlns:a16="http://schemas.microsoft.com/office/drawing/2014/main" id="{F5C68382-4355-81BD-AED1-11C52EB88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7344" y="3598216"/>
            <a:ext cx="798835" cy="802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Partnerscapes - Home | Facebook">
            <a:extLst>
              <a:ext uri="{FF2B5EF4-FFF2-40B4-BE49-F238E27FC236}">
                <a16:creationId xmlns:a16="http://schemas.microsoft.com/office/drawing/2014/main" id="{D04B7949-199E-7022-8C18-6B5E949FF5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255" y="3555865"/>
            <a:ext cx="870090" cy="870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Western Governors' Association | Stateside Associates">
            <a:extLst>
              <a:ext uri="{FF2B5EF4-FFF2-40B4-BE49-F238E27FC236}">
                <a16:creationId xmlns:a16="http://schemas.microsoft.com/office/drawing/2014/main" id="{2F2B0199-5CF8-94A0-C767-C6F8150DD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899" y="4826793"/>
            <a:ext cx="1524000" cy="5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50" descr="Resource Management Service LLC | LinkedIn">
            <a:extLst>
              <a:ext uri="{FF2B5EF4-FFF2-40B4-BE49-F238E27FC236}">
                <a16:creationId xmlns:a16="http://schemas.microsoft.com/office/drawing/2014/main" id="{A66FA159-8865-6D45-E6EA-BD1C21953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622" y="1587370"/>
            <a:ext cx="760873" cy="760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52" descr="Wildlife Management Institute">
            <a:extLst>
              <a:ext uri="{FF2B5EF4-FFF2-40B4-BE49-F238E27FC236}">
                <a16:creationId xmlns:a16="http://schemas.microsoft.com/office/drawing/2014/main" id="{BEBDF53C-11C7-DAA1-7249-5200EDA7ED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198" y="3611047"/>
            <a:ext cx="807933" cy="80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4" descr="PERC: The Property and Environment Research Center">
            <a:extLst>
              <a:ext uri="{FF2B5EF4-FFF2-40B4-BE49-F238E27FC236}">
                <a16:creationId xmlns:a16="http://schemas.microsoft.com/office/drawing/2014/main" id="{7B81501C-3FF3-92D9-9ACB-88F34C4491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225" y="1625786"/>
            <a:ext cx="1176403" cy="58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4" descr="Home | Texas A&amp;M NRI">
            <a:extLst>
              <a:ext uri="{FF2B5EF4-FFF2-40B4-BE49-F238E27FC236}">
                <a16:creationId xmlns:a16="http://schemas.microsoft.com/office/drawing/2014/main" id="{949CC2EC-F132-9EE3-CCAA-057AA04EA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1628" y="2658247"/>
            <a:ext cx="965669" cy="563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2" descr="Logo | USDA">
            <a:extLst>
              <a:ext uri="{FF2B5EF4-FFF2-40B4-BE49-F238E27FC236}">
                <a16:creationId xmlns:a16="http://schemas.microsoft.com/office/drawing/2014/main" id="{321ADF24-A449-729B-117D-9EA60C404D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735" y="3611047"/>
            <a:ext cx="768863" cy="777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2">
            <a:extLst>
              <a:ext uri="{FF2B5EF4-FFF2-40B4-BE49-F238E27FC236}">
                <a16:creationId xmlns:a16="http://schemas.microsoft.com/office/drawing/2014/main" id="{0412EB09-45A5-CFE2-322B-0A18A5E1C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571" y="3598216"/>
            <a:ext cx="853379" cy="853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>
            <a:extLst>
              <a:ext uri="{FF2B5EF4-FFF2-40B4-BE49-F238E27FC236}">
                <a16:creationId xmlns:a16="http://schemas.microsoft.com/office/drawing/2014/main" id="{498AE42F-D826-A73E-6850-003EB9E18B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980" y="5832841"/>
            <a:ext cx="1176403" cy="55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Content Placeholder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2B9CECC8-1EB2-EEAD-B3F5-B777370DFB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3"/>
          <a:stretch>
            <a:fillRect/>
          </a:stretch>
        </p:blipFill>
        <p:spPr>
          <a:xfrm>
            <a:off x="9668842" y="5884027"/>
            <a:ext cx="809394" cy="381340"/>
          </a:xfrm>
        </p:spPr>
      </p:pic>
      <p:pic>
        <p:nvPicPr>
          <p:cNvPr id="38" name="Picture 2" descr="Forest Landowners Association">
            <a:extLst>
              <a:ext uri="{FF2B5EF4-FFF2-40B4-BE49-F238E27FC236}">
                <a16:creationId xmlns:a16="http://schemas.microsoft.com/office/drawing/2014/main" id="{3090BFF0-E350-2853-E205-81C4F58FE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6675" y="4665173"/>
            <a:ext cx="1505564" cy="832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4" descr="boone-and-crockett-club-logo - Sportsman's Legacy, Fine firearms, related  books and sporting collectibles. Representing estates, collectors and  nonprofit conservation organizations.">
            <a:extLst>
              <a:ext uri="{FF2B5EF4-FFF2-40B4-BE49-F238E27FC236}">
                <a16:creationId xmlns:a16="http://schemas.microsoft.com/office/drawing/2014/main" id="{C198B28F-D66C-CC28-B8E8-B3CAA91F31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9630" r="9506" b="9382"/>
          <a:stretch/>
        </p:blipFill>
        <p:spPr bwMode="auto">
          <a:xfrm>
            <a:off x="8404331" y="3555865"/>
            <a:ext cx="898207" cy="903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40" descr="Logo, icon&#10;&#10;Description automatically generated">
            <a:extLst>
              <a:ext uri="{FF2B5EF4-FFF2-40B4-BE49-F238E27FC236}">
                <a16:creationId xmlns:a16="http://schemas.microsoft.com/office/drawing/2014/main" id="{CBC69086-AA7E-881B-0AC5-F8C520CF4774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2946019" y="471402"/>
            <a:ext cx="601219" cy="584775"/>
          </a:xfrm>
          <a:prstGeom prst="rect">
            <a:avLst/>
          </a:prstGeom>
        </p:spPr>
      </p:pic>
      <p:pic>
        <p:nvPicPr>
          <p:cNvPr id="42" name="Picture 41" descr="Logo, icon&#10;&#10;Description automatically generated">
            <a:extLst>
              <a:ext uri="{FF2B5EF4-FFF2-40B4-BE49-F238E27FC236}">
                <a16:creationId xmlns:a16="http://schemas.microsoft.com/office/drawing/2014/main" id="{CC1D2A0F-5E64-C0BD-E2F3-0E2A537269EB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640236" y="471402"/>
            <a:ext cx="601219" cy="584775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7644C614-3EBA-EE7C-4C7C-AD2AD5B188BD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3994480" y="4650247"/>
            <a:ext cx="1692195" cy="924953"/>
          </a:xfrm>
          <a:prstGeom prst="rect">
            <a:avLst/>
          </a:prstGeom>
        </p:spPr>
      </p:pic>
      <p:pic>
        <p:nvPicPr>
          <p:cNvPr id="43" name="Picture 42" descr="A picture containing diagram&#10;&#10;Description automatically generated">
            <a:extLst>
              <a:ext uri="{FF2B5EF4-FFF2-40B4-BE49-F238E27FC236}">
                <a16:creationId xmlns:a16="http://schemas.microsoft.com/office/drawing/2014/main" id="{2AC258E4-2082-D65A-923E-A97991DF8B77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373749" y="4581777"/>
            <a:ext cx="1059671" cy="927212"/>
          </a:xfrm>
          <a:prstGeom prst="rect">
            <a:avLst/>
          </a:prstGeom>
        </p:spPr>
      </p:pic>
      <p:pic>
        <p:nvPicPr>
          <p:cNvPr id="45" name="Picture 44" descr="Text&#10;&#10;Description automatically generated">
            <a:extLst>
              <a:ext uri="{FF2B5EF4-FFF2-40B4-BE49-F238E27FC236}">
                <a16:creationId xmlns:a16="http://schemas.microsoft.com/office/drawing/2014/main" id="{797D2052-58A7-9753-6DF8-AF2933E565A5}"/>
              </a:ext>
            </a:extLst>
      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9711178" y="1584474"/>
            <a:ext cx="870090" cy="870090"/>
          </a:xfrm>
          <a:prstGeom prst="rect">
            <a:avLst/>
          </a:prstGeom>
        </p:spPr>
      </p:pic>
      <p:pic>
        <p:nvPicPr>
          <p:cNvPr id="1026" name="Picture 2" descr="Leo Miranda LLC">
            <a:extLst>
              <a:ext uri="{FF2B5EF4-FFF2-40B4-BE49-F238E27FC236}">
                <a16:creationId xmlns:a16="http://schemas.microsoft.com/office/drawing/2014/main" id="{59056518-3FA0-5810-7D31-B39770249A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6623" y="5569915"/>
            <a:ext cx="1266825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23402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">
            <a:extLst>
              <a:ext uri="{FF2B5EF4-FFF2-40B4-BE49-F238E27FC236}">
                <a16:creationId xmlns:a16="http://schemas.microsoft.com/office/drawing/2014/main" id="{2622E60C-04DD-04EF-DA7D-91521ED5EB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93" y="-84621"/>
            <a:ext cx="8534213" cy="2286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8EC51CB-2E3E-5C2C-D755-1A00970765C2}"/>
              </a:ext>
            </a:extLst>
          </p:cNvPr>
          <p:cNvSpPr/>
          <p:nvPr/>
        </p:nvSpPr>
        <p:spPr>
          <a:xfrm>
            <a:off x="1435196" y="2265387"/>
            <a:ext cx="7035281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>
              <a:buClr>
                <a:srgbClr val="DEB855"/>
              </a:buClr>
            </a:pPr>
            <a:r>
              <a:rPr lang="en-US" sz="3600" b="1" i="1" dirty="0">
                <a:solidFill>
                  <a:srgbClr val="00B050"/>
                </a:solidFill>
                <a:latin typeface="Gotham Light" pitchFamily="50" charset="0"/>
                <a:cs typeface="Gotham Light" pitchFamily="50" charset="0"/>
              </a:rPr>
              <a:t>THANK YOU!</a:t>
            </a: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Visit</a:t>
            </a: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0000FF"/>
                </a:solidFill>
                <a:latin typeface="Gotham Light" pitchFamily="50" charset="0"/>
                <a:cs typeface="Gotham Light" pitchFamily="50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www.ConservationWithoutConflict.org</a:t>
            </a:r>
            <a:endParaRPr lang="en-US" sz="2200" b="1" dirty="0">
              <a:solidFill>
                <a:srgbClr val="0000FF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email</a:t>
            </a: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0000FF"/>
                </a:solidFill>
                <a:latin typeface="Gotham Light" pitchFamily="50" charset="0"/>
                <a:cs typeface="Gotham Light" pitchFamily="50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Leo@ConservationWithoutConflict.org</a:t>
            </a:r>
            <a:endParaRPr lang="en-US" sz="2200" b="1" dirty="0">
              <a:solidFill>
                <a:srgbClr val="0000FF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endParaRPr lang="en-US" sz="2200" b="1" dirty="0">
              <a:solidFill>
                <a:srgbClr val="202322"/>
              </a:solidFill>
              <a:latin typeface="Gotham Light" pitchFamily="50" charset="0"/>
              <a:cs typeface="Gotham Light" pitchFamily="50" charset="0"/>
            </a:endParaRP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Call</a:t>
            </a:r>
          </a:p>
          <a:p>
            <a:pPr algn="ctr" defTabSz="457200">
              <a:buClr>
                <a:srgbClr val="DEB855"/>
              </a:buClr>
            </a:pPr>
            <a:r>
              <a:rPr lang="en-US" sz="2200" b="1" dirty="0">
                <a:solidFill>
                  <a:srgbClr val="00B050"/>
                </a:solidFill>
                <a:latin typeface="Gotham Light" pitchFamily="50" charset="0"/>
                <a:cs typeface="Gotham Light" pitchFamily="50" charset="0"/>
              </a:rPr>
              <a:t>470-346-7392</a:t>
            </a:r>
            <a:r>
              <a:rPr lang="en-US" sz="22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 </a:t>
            </a:r>
          </a:p>
        </p:txBody>
      </p:sp>
      <p:pic>
        <p:nvPicPr>
          <p:cNvPr id="9" name="Picture 8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ED574A0B-2EF5-B48E-AC6C-8AE9D4FBC6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3657" y="2445758"/>
            <a:ext cx="3686101" cy="371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person shaking hands with a FWS employee">
            <a:extLst>
              <a:ext uri="{FF2B5EF4-FFF2-40B4-BE49-F238E27FC236}">
                <a16:creationId xmlns:a16="http://schemas.microsoft.com/office/drawing/2014/main" id="{C8CCAC47-D670-1013-2EE1-3FD83F7A36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495" y="2027980"/>
            <a:ext cx="6340431" cy="3841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4B7DC2C-7C10-83CA-3647-36E373E8B127}"/>
              </a:ext>
            </a:extLst>
          </p:cNvPr>
          <p:cNvSpPr/>
          <p:nvPr/>
        </p:nvSpPr>
        <p:spPr>
          <a:xfrm>
            <a:off x="242313" y="2027980"/>
            <a:ext cx="536395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buClr>
                <a:srgbClr val="DEB855"/>
              </a:buClr>
            </a:pP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A concept and a coalition that frames a collective vision of voluntary collaboration with working forests, farms and ranches </a:t>
            </a:r>
          </a:p>
          <a:p>
            <a:pPr defTabSz="457200">
              <a:buClr>
                <a:srgbClr val="DEB855"/>
              </a:buClr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   </a:t>
            </a: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202322"/>
                </a:solidFill>
                <a:latin typeface="Gotham Light" pitchFamily="50" charset="0"/>
                <a:cs typeface="Gotham Light" pitchFamily="50" charset="0"/>
              </a:rPr>
              <a:t>The culture for voluntary collaboration across diverse sectors and groups</a:t>
            </a: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Working landscapes integral to success</a:t>
            </a:r>
          </a:p>
          <a:p>
            <a:pPr defTabSz="457200">
              <a:buClr>
                <a:srgbClr val="DEB855"/>
              </a:buClr>
            </a:pPr>
            <a:endParaRPr lang="en-US" sz="2000" b="1" dirty="0">
              <a:solidFill>
                <a:srgbClr val="5D3754">
                  <a:lumMod val="50000"/>
                </a:srgbClr>
              </a:solidFill>
              <a:latin typeface="Gotham Light" pitchFamily="50" charset="0"/>
              <a:cs typeface="Gotham Light" pitchFamily="50" charset="0"/>
            </a:endParaRPr>
          </a:p>
          <a:p>
            <a:pPr marL="285750" indent="-285750" defTabSz="457200">
              <a:buClr>
                <a:srgbClr val="DEB855"/>
              </a:buClr>
              <a:buFont typeface="Arial" panose="020B0604020202020204" pitchFamily="34" charset="0"/>
              <a:buChar char="+"/>
            </a:pPr>
            <a:r>
              <a:rPr lang="en-US" sz="2000" b="1" dirty="0">
                <a:solidFill>
                  <a:srgbClr val="5D3754">
                    <a:lumMod val="50000"/>
                  </a:srgbClr>
                </a:solidFill>
                <a:latin typeface="Gotham Light" pitchFamily="50" charset="0"/>
                <a:cs typeface="Gotham Light" pitchFamily="50" charset="0"/>
              </a:rPr>
              <a:t>Mutually beneficial conservation and economic sustainability at scale</a:t>
            </a:r>
          </a:p>
        </p:txBody>
      </p: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44C6EF2C-4CC1-8F01-DF77-82E5207ABD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04" y="22578"/>
            <a:ext cx="6911187" cy="1851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282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76A7A6-E75F-83BE-B242-4FA96E882583}"/>
              </a:ext>
            </a:extLst>
          </p:cNvPr>
          <p:cNvSpPr/>
          <p:nvPr/>
        </p:nvSpPr>
        <p:spPr>
          <a:xfrm>
            <a:off x="-205483" y="2619910"/>
            <a:ext cx="12534472" cy="765550"/>
          </a:xfrm>
          <a:prstGeom prst="rect">
            <a:avLst/>
          </a:prstGeom>
          <a:solidFill>
            <a:srgbClr val="4257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895FD7-14FD-A3F7-1B97-415A13E9F19B}"/>
              </a:ext>
            </a:extLst>
          </p:cNvPr>
          <p:cNvSpPr txBox="1"/>
          <p:nvPr/>
        </p:nvSpPr>
        <p:spPr>
          <a:xfrm>
            <a:off x="160934" y="56425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What is Conservation Without Conflict?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37859-9EFC-DAFD-83BE-595FD9FF943D}"/>
              </a:ext>
            </a:extLst>
          </p:cNvPr>
          <p:cNvSpPr txBox="1"/>
          <p:nvPr/>
        </p:nvSpPr>
        <p:spPr>
          <a:xfrm>
            <a:off x="1706358" y="1308323"/>
            <a:ext cx="87792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Conservation Without Conflict is both a proven approach to conservation and a coalition of public and private partners with highly diverse goals who are united in their commitment to conserving wildlife while keeping America’s working lands working. Our coalition emphasizes: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5D5DC-55E0-C030-AAD6-B99639C88B41}"/>
              </a:ext>
            </a:extLst>
          </p:cNvPr>
          <p:cNvSpPr txBox="1"/>
          <p:nvPr/>
        </p:nvSpPr>
        <p:spPr>
          <a:xfrm>
            <a:off x="1706358" y="3527540"/>
            <a:ext cx="87792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approaches to conserving wildlife on working lands, rather than the historically contentious – and even litigious – approaches of the past. </a:t>
            </a:r>
          </a:p>
          <a:p>
            <a:endParaRPr lang="en-US" b="1" dirty="0">
              <a:solidFill>
                <a:srgbClr val="33593D"/>
              </a:solidFill>
              <a:latin typeface="Muli SemiBold" panose="02000503040000020004" pitchFamily="2" charset="0"/>
            </a:endParaRPr>
          </a:p>
          <a:p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Together, we are establishing an enduring cultural shift across diverse stakeholder groups, yielding a transformational change in the way we achieve conservation.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B81F83-0373-7EE3-5DCD-49A2E7DBCBF4}"/>
              </a:ext>
            </a:extLst>
          </p:cNvPr>
          <p:cNvSpPr txBox="1"/>
          <p:nvPr/>
        </p:nvSpPr>
        <p:spPr>
          <a:xfrm>
            <a:off x="126687" y="2769874"/>
            <a:ext cx="118701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Muli Black" panose="02000503040000020004" pitchFamily="2" charset="0"/>
              </a:rPr>
              <a:t>INNOVATIVE	    </a:t>
            </a:r>
            <a:r>
              <a:rPr lang="en-US" sz="2400" b="1">
                <a:solidFill>
                  <a:schemeClr val="bg1"/>
                </a:solidFill>
                <a:latin typeface="Muli Black" panose="02000503040000020004" pitchFamily="2" charset="0"/>
              </a:rPr>
              <a:t>VOLUNTARY           COLLABORATIVE</a:t>
            </a:r>
            <a:endParaRPr lang="en-US" sz="2400" b="1" dirty="0">
              <a:solidFill>
                <a:schemeClr val="bg1"/>
              </a:solidFill>
              <a:latin typeface="Muli Black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52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9FDE720-8FAA-E305-CB22-56B5FFBC9A7B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202E89-EC94-8C63-1141-D47B68B525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7A60DCCC-0713-57B6-A3C2-FB1BA0251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296" y="2975018"/>
            <a:ext cx="12319604" cy="39469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B76759C-C284-879D-E71A-035B686E8728}"/>
              </a:ext>
            </a:extLst>
          </p:cNvPr>
          <p:cNvSpPr/>
          <p:nvPr/>
        </p:nvSpPr>
        <p:spPr>
          <a:xfrm>
            <a:off x="2171731" y="4525493"/>
            <a:ext cx="303953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June 23, 1990</a:t>
            </a:r>
          </a:p>
          <a:p>
            <a:pPr algn="ctr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Northern spotted owl </a:t>
            </a:r>
          </a:p>
          <a:p>
            <a:pPr algn="ctr"/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listed as threatened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5DB1F7-020B-8C80-52C5-F57B85BD459C}"/>
              </a:ext>
            </a:extLst>
          </p:cNvPr>
          <p:cNvSpPr/>
          <p:nvPr/>
        </p:nvSpPr>
        <p:spPr>
          <a:xfrm>
            <a:off x="7725064" y="4363680"/>
            <a:ext cx="2641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u="sng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June 21, 1990  </a:t>
            </a:r>
            <a:r>
              <a:rPr lang="en-US" sz="2000" dirty="0">
                <a:solidFill>
                  <a:schemeClr val="accent3">
                    <a:lumMod val="50000"/>
                  </a:schemeClr>
                </a:solidFill>
                <a:latin typeface="Gotham Book" pitchFamily="50" charset="0"/>
                <a:cs typeface="Gotham Book" pitchFamily="50" charset="0"/>
              </a:rPr>
              <a:t>Louisiana black bear threatened listing proposed</a:t>
            </a:r>
          </a:p>
        </p:txBody>
      </p:sp>
      <p:pic>
        <p:nvPicPr>
          <p:cNvPr id="4" name="Content Placeholder 11" descr="A owl perched on a tree stump&#10;&#10;Description automatically generated">
            <a:extLst>
              <a:ext uri="{FF2B5EF4-FFF2-40B4-BE49-F238E27FC236}">
                <a16:creationId xmlns:a16="http://schemas.microsoft.com/office/drawing/2014/main" id="{1DFE7CA5-0477-5D02-3A31-F880FE3370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t="9734" r="-1" b="461"/>
          <a:stretch/>
        </p:blipFill>
        <p:spPr>
          <a:xfrm>
            <a:off x="853452" y="1073020"/>
            <a:ext cx="5124046" cy="3067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person holding a group of black bears&#10;&#10;Description automatically generated">
            <a:extLst>
              <a:ext uri="{FF2B5EF4-FFF2-40B4-BE49-F238E27FC236}">
                <a16:creationId xmlns:a16="http://schemas.microsoft.com/office/drawing/2014/main" id="{8C5ACBFE-1753-59BC-DEF8-C3C01B251A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8"/>
          <a:stretch/>
        </p:blipFill>
        <p:spPr>
          <a:xfrm>
            <a:off x="6116884" y="1073896"/>
            <a:ext cx="5288227" cy="3059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9C933B9-A1AA-44E1-C8BE-DFF732228760}"/>
              </a:ext>
            </a:extLst>
          </p:cNvPr>
          <p:cNvSpPr txBox="1"/>
          <p:nvPr/>
        </p:nvSpPr>
        <p:spPr>
          <a:xfrm>
            <a:off x="397688" y="196478"/>
            <a:ext cx="11359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>
                <a:solidFill>
                  <a:srgbClr val="33593D"/>
                </a:solidFill>
                <a:latin typeface="Muli Black" panose="02000503040000020004" pitchFamily="2" charset="0"/>
              </a:rPr>
              <a:t>Conservation Without Conflict can be traced back to 1990!</a:t>
            </a:r>
          </a:p>
        </p:txBody>
      </p:sp>
    </p:spTree>
    <p:extLst>
      <p:ext uri="{BB962C8B-B14F-4D97-AF65-F5344CB8AC3E}">
        <p14:creationId xmlns:p14="http://schemas.microsoft.com/office/powerpoint/2010/main" val="2753900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D373D2-8C6F-6147-37F9-4627D21B300B}"/>
              </a:ext>
            </a:extLst>
          </p:cNvPr>
          <p:cNvSpPr txBox="1"/>
          <p:nvPr/>
        </p:nvSpPr>
        <p:spPr>
          <a:xfrm>
            <a:off x="5199589" y="2997199"/>
            <a:ext cx="42896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3593D"/>
                </a:solidFill>
                <a:latin typeface="Muli SemiBold" panose="02000503040000020004" pitchFamily="2" charset="0"/>
              </a:rPr>
              <a:t>For voluntary collaboration to be the preferred model for wildlife conservation on working lands across the United States.</a:t>
            </a:r>
          </a:p>
        </p:txBody>
      </p:sp>
      <p:pic>
        <p:nvPicPr>
          <p:cNvPr id="11" name="Picture 10" descr="A group of people standing on a dirt path in the woods&#10;&#10;Description automatically generated with medium confidence">
            <a:extLst>
              <a:ext uri="{FF2B5EF4-FFF2-40B4-BE49-F238E27FC236}">
                <a16:creationId xmlns:a16="http://schemas.microsoft.com/office/drawing/2014/main" id="{CDB70E9A-2DE8-2150-0CCD-1315E094CA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826" r="-1"/>
          <a:stretch/>
        </p:blipFill>
        <p:spPr>
          <a:xfrm>
            <a:off x="663149" y="610753"/>
            <a:ext cx="4071411" cy="5636494"/>
          </a:xfrm>
          <a:prstGeom prst="round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9653B7-990E-FD5C-62AC-55D6D3EF6F7C}"/>
              </a:ext>
            </a:extLst>
          </p:cNvPr>
          <p:cNvSpPr txBox="1"/>
          <p:nvPr/>
        </p:nvSpPr>
        <p:spPr>
          <a:xfrm>
            <a:off x="5199589" y="2227292"/>
            <a:ext cx="321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VISION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05D580B2-F5AF-90BE-C744-22F2AD861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4832" y="2042160"/>
            <a:ext cx="914757" cy="95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9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B6ACEDF8-4AAE-755B-5110-2C0089970C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CA867E8-5F9F-BCD5-5E70-4F1383651B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48" r="41896"/>
          <a:stretch/>
        </p:blipFill>
        <p:spPr>
          <a:xfrm>
            <a:off x="663149" y="610753"/>
            <a:ext cx="4071411" cy="5636494"/>
          </a:xfrm>
          <a:prstGeom prst="round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2D373D2-8C6F-6147-37F9-4627D21B300B}"/>
              </a:ext>
            </a:extLst>
          </p:cNvPr>
          <p:cNvSpPr txBox="1"/>
          <p:nvPr/>
        </p:nvSpPr>
        <p:spPr>
          <a:xfrm>
            <a:off x="5199588" y="2997199"/>
            <a:ext cx="543730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33593D"/>
                </a:solidFill>
                <a:latin typeface="Muli SemiBold" panose="02000503040000020004" pitchFamily="2" charset="0"/>
              </a:rPr>
              <a:t>Foster a culture of enduring trust and partnership across diverse sectors, groups, and individuals to support a sustainable national landscape that conserves wildlife, keeps working lands working, and improves quality of life for landowners and communities.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9653B7-990E-FD5C-62AC-55D6D3EF6F7C}"/>
              </a:ext>
            </a:extLst>
          </p:cNvPr>
          <p:cNvSpPr txBox="1"/>
          <p:nvPr/>
        </p:nvSpPr>
        <p:spPr>
          <a:xfrm>
            <a:off x="5199589" y="2227292"/>
            <a:ext cx="32105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MISSION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3C9B59-47D6-1FC2-0875-DA8A3D64388D}"/>
              </a:ext>
            </a:extLst>
          </p:cNvPr>
          <p:cNvSpPr/>
          <p:nvPr/>
        </p:nvSpPr>
        <p:spPr>
          <a:xfrm>
            <a:off x="4211320" y="1996439"/>
            <a:ext cx="1046479" cy="104647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D580B2-F5AF-90BE-C744-22F2AD8614E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284832" y="2042160"/>
            <a:ext cx="914757" cy="955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250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908E4EE-9AA8-7EDF-587F-D205B85641B6}"/>
              </a:ext>
            </a:extLst>
          </p:cNvPr>
          <p:cNvSpPr/>
          <p:nvPr/>
        </p:nvSpPr>
        <p:spPr>
          <a:xfrm>
            <a:off x="-205483" y="-195209"/>
            <a:ext cx="12534472" cy="7117217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A8A46D-F52A-B138-E525-EA0A27B79E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588E32EE-E8EA-544A-2ACC-803CE3951C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0082"/>
            <a:ext cx="12192000" cy="546791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1E1098-C6E0-1190-444D-190925C4014B}"/>
              </a:ext>
            </a:extLst>
          </p:cNvPr>
          <p:cNvSpPr txBox="1"/>
          <p:nvPr/>
        </p:nvSpPr>
        <p:spPr>
          <a:xfrm>
            <a:off x="692810" y="1448381"/>
            <a:ext cx="5883278" cy="3367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Growing paradigm shift for wildlife conservation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Voluntary &amp; collaborative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Building enduring trust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Diverse &amp; inclusive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Embracing science &amp; innovation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Increasing predictability &amp; economic viability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Sustainable and scaled</a:t>
            </a:r>
          </a:p>
          <a:p>
            <a:pPr marL="285750" indent="-285750">
              <a:lnSpc>
                <a:spcPct val="150000"/>
              </a:lnSpc>
              <a:buBlip>
                <a:blip r:embed="rId4"/>
              </a:buBlip>
            </a:pPr>
            <a:r>
              <a:rPr lang="en-US" b="1" dirty="0">
                <a:solidFill>
                  <a:srgbClr val="33593D"/>
                </a:solidFill>
                <a:latin typeface="Muli SemiBold" panose="02000503040000020004" pitchFamily="2" charset="0"/>
              </a:rPr>
              <a:t>Capitalizing on flexibility of ESA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D7B998-B39D-E2A2-F8B5-188CCC5584C3}"/>
              </a:ext>
            </a:extLst>
          </p:cNvPr>
          <p:cNvSpPr txBox="1"/>
          <p:nvPr/>
        </p:nvSpPr>
        <p:spPr>
          <a:xfrm>
            <a:off x="692810" y="668397"/>
            <a:ext cx="6264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Our Operating Principles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EE7057-0146-8AEA-4EB3-A5A651C5A9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151" t="10781" r="1688" b="7884"/>
          <a:stretch/>
        </p:blipFill>
        <p:spPr>
          <a:xfrm>
            <a:off x="6846815" y="668396"/>
            <a:ext cx="4693458" cy="437561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93525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858B84CE-919A-B4AD-0111-03A51282B6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0F19521B-369D-4975-3DCF-1ACC650A01A9}"/>
              </a:ext>
            </a:extLst>
          </p:cNvPr>
          <p:cNvGrpSpPr/>
          <p:nvPr/>
        </p:nvGrpSpPr>
        <p:grpSpPr>
          <a:xfrm>
            <a:off x="2010458" y="1530761"/>
            <a:ext cx="2282680" cy="2216579"/>
            <a:chOff x="1988512" y="1212421"/>
            <a:chExt cx="2282680" cy="2216579"/>
          </a:xfrm>
        </p:grpSpPr>
        <p:pic>
          <p:nvPicPr>
            <p:cNvPr id="3" name="Picture 2" descr="A picture containing snow&#10;&#10;Description automatically generated">
              <a:extLst>
                <a:ext uri="{FF2B5EF4-FFF2-40B4-BE49-F238E27FC236}">
                  <a16:creationId xmlns:a16="http://schemas.microsoft.com/office/drawing/2014/main" id="{15B5AE95-95C9-9544-A1D4-5331FC390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8512" y="1212421"/>
              <a:ext cx="2282680" cy="2216579"/>
            </a:xfrm>
            <a:prstGeom prst="rect">
              <a:avLst/>
            </a:prstGeom>
          </p:spPr>
        </p:pic>
        <p:pic>
          <p:nvPicPr>
            <p:cNvPr id="15" name="Picture 14" descr="Icon&#10;&#10;Description automatically generated">
              <a:extLst>
                <a:ext uri="{FF2B5EF4-FFF2-40B4-BE49-F238E27FC236}">
                  <a16:creationId xmlns:a16="http://schemas.microsoft.com/office/drawing/2014/main" id="{1123B971-8448-E63E-EFFE-326D8E475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62327" y="1479627"/>
              <a:ext cx="735050" cy="735050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A5C9FAD-DF8C-C434-EA06-E6F3A92382A1}"/>
              </a:ext>
            </a:extLst>
          </p:cNvPr>
          <p:cNvGrpSpPr/>
          <p:nvPr/>
        </p:nvGrpSpPr>
        <p:grpSpPr>
          <a:xfrm>
            <a:off x="4726764" y="1530760"/>
            <a:ext cx="2282680" cy="2216579"/>
            <a:chOff x="4704818" y="1212420"/>
            <a:chExt cx="2282680" cy="2216579"/>
          </a:xfrm>
        </p:grpSpPr>
        <p:pic>
          <p:nvPicPr>
            <p:cNvPr id="5" name="Picture 4" descr="A body of water surrounded by trees&#10;&#10;Description automatically generated with low confidence">
              <a:extLst>
                <a:ext uri="{FF2B5EF4-FFF2-40B4-BE49-F238E27FC236}">
                  <a16:creationId xmlns:a16="http://schemas.microsoft.com/office/drawing/2014/main" id="{10D22E61-9642-5B36-C843-E6570F1DD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4818" y="1212420"/>
              <a:ext cx="2282680" cy="2216579"/>
            </a:xfrm>
            <a:prstGeom prst="rect">
              <a:avLst/>
            </a:prstGeom>
          </p:spPr>
        </p:pic>
        <p:pic>
          <p:nvPicPr>
            <p:cNvPr id="17" name="Picture 16" descr="Logo, icon&#10;&#10;Description automatically generated">
              <a:extLst>
                <a:ext uri="{FF2B5EF4-FFF2-40B4-BE49-F238E27FC236}">
                  <a16:creationId xmlns:a16="http://schemas.microsoft.com/office/drawing/2014/main" id="{F1D99831-5578-A097-FC0C-FFC8B911BF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476378" y="1479627"/>
              <a:ext cx="739560" cy="735050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9B10D9F-CBDC-89A7-2253-E95F142BB05D}"/>
              </a:ext>
            </a:extLst>
          </p:cNvPr>
          <p:cNvGrpSpPr/>
          <p:nvPr/>
        </p:nvGrpSpPr>
        <p:grpSpPr>
          <a:xfrm>
            <a:off x="7443070" y="1530761"/>
            <a:ext cx="2282680" cy="2216579"/>
            <a:chOff x="7421124" y="1212421"/>
            <a:chExt cx="2282680" cy="2216579"/>
          </a:xfrm>
        </p:grpSpPr>
        <p:pic>
          <p:nvPicPr>
            <p:cNvPr id="7" name="Picture 6" descr="A picture containing outdoor, outdoor object, sunset, cloudy&#10;&#10;Description automatically generated">
              <a:extLst>
                <a:ext uri="{FF2B5EF4-FFF2-40B4-BE49-F238E27FC236}">
                  <a16:creationId xmlns:a16="http://schemas.microsoft.com/office/drawing/2014/main" id="{D8A5A5E4-7B8C-B387-F888-9D3345525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421124" y="1212421"/>
              <a:ext cx="2282680" cy="2216579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27E83C70-EA7B-3BCB-FDD3-AC7FE95EDD7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8194939" y="1479627"/>
              <a:ext cx="735050" cy="735050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D017564-329C-34E1-2880-FB42DD711345}"/>
              </a:ext>
            </a:extLst>
          </p:cNvPr>
          <p:cNvGrpSpPr/>
          <p:nvPr/>
        </p:nvGrpSpPr>
        <p:grpSpPr>
          <a:xfrm>
            <a:off x="7443070" y="4175238"/>
            <a:ext cx="2282680" cy="2216579"/>
            <a:chOff x="7421124" y="3856898"/>
            <a:chExt cx="2282680" cy="2216579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48018C3-6670-342A-9D79-E238A2710ED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421124" y="3856898"/>
              <a:ext cx="2282680" cy="2216579"/>
            </a:xfrm>
            <a:prstGeom prst="rect">
              <a:avLst/>
            </a:prstGeom>
          </p:spPr>
        </p:pic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E61958B1-061C-1205-67C8-FFAE0779BB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194939" y="4061888"/>
              <a:ext cx="735050" cy="73505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E98FF94-693C-7BA1-FB7C-58C7F772114A}"/>
              </a:ext>
            </a:extLst>
          </p:cNvPr>
          <p:cNvGrpSpPr/>
          <p:nvPr/>
        </p:nvGrpSpPr>
        <p:grpSpPr>
          <a:xfrm>
            <a:off x="2010457" y="4175238"/>
            <a:ext cx="2282681" cy="2216580"/>
            <a:chOff x="1988511" y="3856898"/>
            <a:chExt cx="2282681" cy="2216580"/>
          </a:xfrm>
        </p:grpSpPr>
        <p:pic>
          <p:nvPicPr>
            <p:cNvPr id="9" name="Picture 8" descr="Background pattern&#10;&#10;Description automatically generated">
              <a:extLst>
                <a:ext uri="{FF2B5EF4-FFF2-40B4-BE49-F238E27FC236}">
                  <a16:creationId xmlns:a16="http://schemas.microsoft.com/office/drawing/2014/main" id="{A7D446B9-5988-3188-ECCE-E5F493E5BE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988511" y="3856898"/>
              <a:ext cx="2282681" cy="2216580"/>
            </a:xfrm>
            <a:prstGeom prst="rect">
              <a:avLst/>
            </a:prstGeom>
          </p:spPr>
        </p:pic>
        <p:pic>
          <p:nvPicPr>
            <p:cNvPr id="23" name="Picture 22" descr="Icon&#10;&#10;Description automatically generated">
              <a:extLst>
                <a:ext uri="{FF2B5EF4-FFF2-40B4-BE49-F238E27FC236}">
                  <a16:creationId xmlns:a16="http://schemas.microsoft.com/office/drawing/2014/main" id="{45A133B7-2F11-5D96-9B93-6B3926CDC5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762036" y="4061888"/>
              <a:ext cx="735050" cy="73505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EE1B62D0-17B5-F29C-26A6-696A71B9B555}"/>
              </a:ext>
            </a:extLst>
          </p:cNvPr>
          <p:cNvGrpSpPr/>
          <p:nvPr/>
        </p:nvGrpSpPr>
        <p:grpSpPr>
          <a:xfrm>
            <a:off x="4726764" y="4175238"/>
            <a:ext cx="2282680" cy="2216579"/>
            <a:chOff x="4704818" y="3856898"/>
            <a:chExt cx="2282680" cy="2216579"/>
          </a:xfrm>
        </p:grpSpPr>
        <p:pic>
          <p:nvPicPr>
            <p:cNvPr id="11" name="Picture 10" descr="A picture containing sky, outdoor, mountain&#10;&#10;Description automatically generated">
              <a:extLst>
                <a:ext uri="{FF2B5EF4-FFF2-40B4-BE49-F238E27FC236}">
                  <a16:creationId xmlns:a16="http://schemas.microsoft.com/office/drawing/2014/main" id="{6C9C2090-5E25-2A25-DC85-F44D1E165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704818" y="3856898"/>
              <a:ext cx="2282680" cy="2216579"/>
            </a:xfrm>
            <a:prstGeom prst="rect">
              <a:avLst/>
            </a:prstGeom>
          </p:spPr>
        </p:pic>
        <p:pic>
          <p:nvPicPr>
            <p:cNvPr id="25" name="Picture 24" descr="Icon&#10;&#10;Description automatically generated">
              <a:extLst>
                <a:ext uri="{FF2B5EF4-FFF2-40B4-BE49-F238E27FC236}">
                  <a16:creationId xmlns:a16="http://schemas.microsoft.com/office/drawing/2014/main" id="{3EEDB2E2-C008-0A87-BF6B-2F15709FF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5476378" y="4061888"/>
              <a:ext cx="739560" cy="735050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8F7E8B1C-E187-9386-9C99-17EAF97CDDC8}"/>
              </a:ext>
            </a:extLst>
          </p:cNvPr>
          <p:cNvSpPr txBox="1"/>
          <p:nvPr/>
        </p:nvSpPr>
        <p:spPr>
          <a:xfrm>
            <a:off x="160934" y="564252"/>
            <a:ext cx="11870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33593D"/>
                </a:solidFill>
                <a:latin typeface="Muli Black" panose="02000503040000020004" pitchFamily="2" charset="0"/>
              </a:rPr>
              <a:t>Benefits of the Conservation Without Conflict Approach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E75C691-8CF6-E8B2-5B22-09DC7CA3C41A}"/>
              </a:ext>
            </a:extLst>
          </p:cNvPr>
          <p:cNvSpPr txBox="1"/>
          <p:nvPr/>
        </p:nvSpPr>
        <p:spPr>
          <a:xfrm>
            <a:off x="2094612" y="2694293"/>
            <a:ext cx="21137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Thriving wildlife &amp; increasing biodiversity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0B5AC7B-FC04-D171-813E-55F54D4442F9}"/>
              </a:ext>
            </a:extLst>
          </p:cNvPr>
          <p:cNvSpPr txBox="1"/>
          <p:nvPr/>
        </p:nvSpPr>
        <p:spPr>
          <a:xfrm>
            <a:off x="5094263" y="2694293"/>
            <a:ext cx="1547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Ecological co-benefits</a:t>
            </a:r>
          </a:p>
          <a:p>
            <a:pPr algn="ctr"/>
            <a:endParaRPr lang="en-US" b="1" dirty="0">
              <a:solidFill>
                <a:schemeClr val="bg1"/>
              </a:solidFill>
              <a:latin typeface="MULI EXTRABOLD ROMAN" panose="02000503040000020004" pitchFamily="2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5BE6A55-D765-4AB9-FE41-5CB33DC4EE09}"/>
              </a:ext>
            </a:extLst>
          </p:cNvPr>
          <p:cNvSpPr txBox="1"/>
          <p:nvPr/>
        </p:nvSpPr>
        <p:spPr>
          <a:xfrm>
            <a:off x="7529806" y="2694293"/>
            <a:ext cx="2113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Keeping working lands working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BF4956E-2444-9418-0182-04730A348CDA}"/>
              </a:ext>
            </a:extLst>
          </p:cNvPr>
          <p:cNvSpPr txBox="1"/>
          <p:nvPr/>
        </p:nvSpPr>
        <p:spPr>
          <a:xfrm>
            <a:off x="2263941" y="5327765"/>
            <a:ext cx="18618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Socioeconomic &amp; cultural </a:t>
            </a:r>
            <a:b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</a:br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co-benefits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94A0402-6B52-D7BC-AA9E-1B5CE61BFA01}"/>
              </a:ext>
            </a:extLst>
          </p:cNvPr>
          <p:cNvSpPr txBox="1"/>
          <p:nvPr/>
        </p:nvSpPr>
        <p:spPr>
          <a:xfrm>
            <a:off x="4726764" y="5327765"/>
            <a:ext cx="22826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More adaptable, efficient, &amp; effective projects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EF52B26-3856-9A71-133C-A8736947CC08}"/>
              </a:ext>
            </a:extLst>
          </p:cNvPr>
          <p:cNvSpPr txBox="1"/>
          <p:nvPr/>
        </p:nvSpPr>
        <p:spPr>
          <a:xfrm>
            <a:off x="7440703" y="5327765"/>
            <a:ext cx="2282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Cultural </a:t>
            </a:r>
            <a:b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</a:br>
            <a:r>
              <a:rPr lang="en-US" b="1" dirty="0">
                <a:solidFill>
                  <a:schemeClr val="bg1"/>
                </a:solidFill>
                <a:latin typeface="MULI EXTRABOLD ROMAN" panose="02000503040000020004" pitchFamily="2" charset="0"/>
              </a:rPr>
              <a:t>co-benefits</a:t>
            </a:r>
          </a:p>
        </p:txBody>
      </p:sp>
    </p:spTree>
    <p:extLst>
      <p:ext uri="{BB962C8B-B14F-4D97-AF65-F5344CB8AC3E}">
        <p14:creationId xmlns:p14="http://schemas.microsoft.com/office/powerpoint/2010/main" val="2590685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53A3831E-7D4D-ADD9-2F51-9025936E80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8" name="Content Placeholder 1027" descr="A logo with a compass and a landscape&#10;&#10;Description automatically generated">
            <a:extLst>
              <a:ext uri="{FF2B5EF4-FFF2-40B4-BE49-F238E27FC236}">
                <a16:creationId xmlns:a16="http://schemas.microsoft.com/office/drawing/2014/main" id="{5EF834CC-0D40-4B1C-2E28-95D22A6B93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184255" y="2030231"/>
            <a:ext cx="1917063" cy="1917063"/>
          </a:xfrm>
        </p:spPr>
      </p:pic>
      <p:pic>
        <p:nvPicPr>
          <p:cNvPr id="44" name="Content Placeholder 19" descr="A map of the united states&#10;&#10;Description automatically generated">
            <a:extLst>
              <a:ext uri="{FF2B5EF4-FFF2-40B4-BE49-F238E27FC236}">
                <a16:creationId xmlns:a16="http://schemas.microsoft.com/office/drawing/2014/main" id="{CC9707A6-CEDE-C9F5-23B8-5CA68899FA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25" y="947461"/>
            <a:ext cx="8928830" cy="58809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7" name="Picture 4" descr="Image result for pacific fisher images">
            <a:extLst>
              <a:ext uri="{FF2B5EF4-FFF2-40B4-BE49-F238E27FC236}">
                <a16:creationId xmlns:a16="http://schemas.microsoft.com/office/drawing/2014/main" id="{F94D6803-BD6E-4590-526B-7D2BD04AAB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0" r="6614" b="11176"/>
          <a:stretch/>
        </p:blipFill>
        <p:spPr bwMode="auto">
          <a:xfrm>
            <a:off x="1783333" y="2030231"/>
            <a:ext cx="794011" cy="792221"/>
          </a:xfrm>
          <a:prstGeom prst="flowChartConnector">
            <a:avLst/>
          </a:prstGeom>
          <a:noFill/>
          <a:ln w="34925">
            <a:solidFill>
              <a:schemeClr val="accent4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" descr="Image result for california spotted owl images">
            <a:extLst>
              <a:ext uri="{FF2B5EF4-FFF2-40B4-BE49-F238E27FC236}">
                <a16:creationId xmlns:a16="http://schemas.microsoft.com/office/drawing/2014/main" id="{657293D3-5F0D-3F8F-81A2-67E722DC51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2" t="3899" b="34005"/>
          <a:stretch/>
        </p:blipFill>
        <p:spPr bwMode="auto">
          <a:xfrm>
            <a:off x="1975804" y="3323743"/>
            <a:ext cx="794011" cy="783976"/>
          </a:xfrm>
          <a:prstGeom prst="flowChartConnector">
            <a:avLst/>
          </a:prstGeom>
          <a:noFill/>
          <a:ln w="34925">
            <a:solidFill>
              <a:schemeClr val="accent4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Image result for kirtland's warbler images">
            <a:extLst>
              <a:ext uri="{FF2B5EF4-FFF2-40B4-BE49-F238E27FC236}">
                <a16:creationId xmlns:a16="http://schemas.microsoft.com/office/drawing/2014/main" id="{275FA7A6-303F-60A1-C368-338A08E19E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6" r="20741" b="9946"/>
          <a:stretch/>
        </p:blipFill>
        <p:spPr bwMode="auto">
          <a:xfrm>
            <a:off x="6523125" y="2409601"/>
            <a:ext cx="794011" cy="814352"/>
          </a:xfrm>
          <a:prstGeom prst="flowChartConnector">
            <a:avLst/>
          </a:prstGeom>
          <a:noFill/>
          <a:ln w="34925">
            <a:solidFill>
              <a:schemeClr val="accent4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Image result for canadian lynx maine images">
            <a:extLst>
              <a:ext uri="{FF2B5EF4-FFF2-40B4-BE49-F238E27FC236}">
                <a16:creationId xmlns:a16="http://schemas.microsoft.com/office/drawing/2014/main" id="{060591DA-4CA1-F0F4-2D78-04BFCF57AA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293" b="13502"/>
          <a:stretch/>
        </p:blipFill>
        <p:spPr bwMode="auto">
          <a:xfrm>
            <a:off x="8575597" y="2299092"/>
            <a:ext cx="790247" cy="817551"/>
          </a:xfrm>
          <a:prstGeom prst="flowChartConnector">
            <a:avLst/>
          </a:prstGeom>
          <a:noFill/>
          <a:ln w="34925">
            <a:solidFill>
              <a:schemeClr val="accent4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" descr="Image result for northern long-eared bat images">
            <a:extLst>
              <a:ext uri="{FF2B5EF4-FFF2-40B4-BE49-F238E27FC236}">
                <a16:creationId xmlns:a16="http://schemas.microsoft.com/office/drawing/2014/main" id="{9C70CD09-CC85-464F-EA31-DCA43DE2B4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604"/>
          <a:stretch/>
        </p:blipFill>
        <p:spPr bwMode="auto">
          <a:xfrm>
            <a:off x="6564572" y="3614380"/>
            <a:ext cx="612057" cy="585542"/>
          </a:xfrm>
          <a:prstGeom prst="flowChartConnector">
            <a:avLst/>
          </a:prstGeom>
          <a:noFill/>
          <a:ln w="34925">
            <a:solidFill>
              <a:schemeClr val="accent4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71A5AFF-6800-AE1F-FF57-89AB31CA6C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843" y="3466046"/>
            <a:ext cx="950702" cy="633801"/>
          </a:xfrm>
          <a:prstGeom prst="rect">
            <a:avLst/>
          </a:prstGeom>
        </p:spPr>
      </p:pic>
      <p:pic>
        <p:nvPicPr>
          <p:cNvPr id="53" name="Picture 2" descr="Image result for gopher tortoise images">
            <a:extLst>
              <a:ext uri="{FF2B5EF4-FFF2-40B4-BE49-F238E27FC236}">
                <a16:creationId xmlns:a16="http://schemas.microsoft.com/office/drawing/2014/main" id="{0520024C-73A1-E937-BFEC-5E16584FFD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20" r="13414"/>
          <a:stretch/>
        </p:blipFill>
        <p:spPr bwMode="auto">
          <a:xfrm>
            <a:off x="7469040" y="4591584"/>
            <a:ext cx="794011" cy="788079"/>
          </a:xfrm>
          <a:prstGeom prst="flowChartConnector">
            <a:avLst/>
          </a:prstGeom>
          <a:noFill/>
          <a:ln w="34925">
            <a:solidFill>
              <a:schemeClr val="accent4"/>
            </a:solidFill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E05ADA7-2E68-F890-C6A2-228F3EF7EC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1061" y="4704261"/>
            <a:ext cx="729118" cy="475771"/>
          </a:xfrm>
          <a:prstGeom prst="rect">
            <a:avLst/>
          </a:prstGeom>
        </p:spPr>
      </p:pic>
      <p:pic>
        <p:nvPicPr>
          <p:cNvPr id="55" name="Picture 2" descr="H:\My Documents\Graphics\LA Pine Snake\LouisianaPineSnakeBabcock1.JPG">
            <a:extLst>
              <a:ext uri="{FF2B5EF4-FFF2-40B4-BE49-F238E27FC236}">
                <a16:creationId xmlns:a16="http://schemas.microsoft.com/office/drawing/2014/main" id="{BFCFEEC2-B844-8519-4B35-90335AFC9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323" y="4564278"/>
            <a:ext cx="729118" cy="104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6" name="Group 55">
            <a:extLst>
              <a:ext uri="{FF2B5EF4-FFF2-40B4-BE49-F238E27FC236}">
                <a16:creationId xmlns:a16="http://schemas.microsoft.com/office/drawing/2014/main" id="{6AB55158-F011-1A40-EBA8-F99AF5B63BAB}"/>
              </a:ext>
            </a:extLst>
          </p:cNvPr>
          <p:cNvGrpSpPr/>
          <p:nvPr/>
        </p:nvGrpSpPr>
        <p:grpSpPr>
          <a:xfrm>
            <a:off x="9794559" y="-310421"/>
            <a:ext cx="2643767" cy="2456516"/>
            <a:chOff x="3800148" y="332590"/>
            <a:chExt cx="5372139" cy="50938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AD628838-7C15-C065-D18C-9B166750F8E7}"/>
                </a:ext>
              </a:extLst>
            </p:cNvPr>
            <p:cNvSpPr/>
            <p:nvPr/>
          </p:nvSpPr>
          <p:spPr>
            <a:xfrm>
              <a:off x="3800148" y="332590"/>
              <a:ext cx="5372139" cy="5093880"/>
            </a:xfrm>
            <a:prstGeom prst="ellipse">
              <a:avLst/>
            </a:prstGeom>
            <a:gradFill flip="none" rotWithShape="1">
              <a:gsLst>
                <a:gs pos="24000">
                  <a:schemeClr val="accent2">
                    <a:lumMod val="50000"/>
                    <a:alpha val="56000"/>
                  </a:schemeClr>
                </a:gs>
                <a:gs pos="37000">
                  <a:srgbClr val="4B6814">
                    <a:alpha val="50000"/>
                  </a:srgbClr>
                </a:gs>
                <a:gs pos="45000">
                  <a:schemeClr val="accent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9D6FEE16-5352-04CA-2630-CA7C7D51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9038" y="1212350"/>
              <a:ext cx="3334361" cy="333436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82DB7FAA-FA4C-7E5F-E0D5-F33D1114661F}"/>
              </a:ext>
            </a:extLst>
          </p:cNvPr>
          <p:cNvSpPr txBox="1"/>
          <p:nvPr/>
        </p:nvSpPr>
        <p:spPr>
          <a:xfrm>
            <a:off x="1149496" y="347890"/>
            <a:ext cx="8900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33593D"/>
                </a:solidFill>
                <a:latin typeface="Muli Black" panose="02000503040000020004" pitchFamily="2" charset="0"/>
              </a:rPr>
              <a:t>A FEW CONSERVATION WITHOUT CONFLICT EXAMPLES</a:t>
            </a:r>
          </a:p>
        </p:txBody>
      </p:sp>
    </p:spTree>
    <p:extLst>
      <p:ext uri="{BB962C8B-B14F-4D97-AF65-F5344CB8AC3E}">
        <p14:creationId xmlns:p14="http://schemas.microsoft.com/office/powerpoint/2010/main" val="2471559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379</Words>
  <Application>Microsoft Office PowerPoint</Application>
  <PresentationFormat>Widescreen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Calibri</vt:lpstr>
      <vt:lpstr>Calibri Light</vt:lpstr>
      <vt:lpstr>Gotham Book</vt:lpstr>
      <vt:lpstr>Gotham Light</vt:lpstr>
      <vt:lpstr>Muli Black</vt:lpstr>
      <vt:lpstr>MULI EXTRABOLD ROMAN</vt:lpstr>
      <vt:lpstr>Muli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Christine Roberts</dc:creator>
  <cp:lastModifiedBy>Leo Miranda</cp:lastModifiedBy>
  <cp:revision>79</cp:revision>
  <dcterms:created xsi:type="dcterms:W3CDTF">2022-08-31T20:34:21Z</dcterms:created>
  <dcterms:modified xsi:type="dcterms:W3CDTF">2024-02-17T14:19:22Z</dcterms:modified>
</cp:coreProperties>
</file>