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884" r:id="rId3"/>
    <p:sldId id="262" r:id="rId4"/>
    <p:sldId id="887" r:id="rId5"/>
    <p:sldId id="258" r:id="rId6"/>
    <p:sldId id="888" r:id="rId7"/>
    <p:sldId id="260" r:id="rId8"/>
    <p:sldId id="890" r:id="rId9"/>
    <p:sldId id="88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6658"/>
    <a:srgbClr val="081C38"/>
    <a:srgbClr val="5E8069"/>
    <a:srgbClr val="42577A"/>
    <a:srgbClr val="F2EDE9"/>
    <a:srgbClr val="335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9093AE-30A9-4D4A-8742-05A008A0F480}" v="15" dt="2024-02-14T14:24:19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39"/>
    <p:restoredTop sz="96327"/>
  </p:normalViewPr>
  <p:slideViewPr>
    <p:cSldViewPr snapToGrid="0" snapToObjects="1">
      <p:cViewPr varScale="1">
        <p:scale>
          <a:sx n="82" d="100"/>
          <a:sy n="82" d="100"/>
        </p:scale>
        <p:origin x="114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 Miranda" userId="184c4ffa3fad45b9" providerId="LiveId" clId="{3B9093AE-30A9-4D4A-8742-05A008A0F480}"/>
    <pc:docChg chg="undo custSel addSld delSld modSld sldOrd">
      <pc:chgData name="Leo Miranda" userId="184c4ffa3fad45b9" providerId="LiveId" clId="{3B9093AE-30A9-4D4A-8742-05A008A0F480}" dt="2024-02-14T21:16:14.979" v="711" actId="20577"/>
      <pc:docMkLst>
        <pc:docMk/>
      </pc:docMkLst>
      <pc:sldChg chg="modSp mod">
        <pc:chgData name="Leo Miranda" userId="184c4ffa3fad45b9" providerId="LiveId" clId="{3B9093AE-30A9-4D4A-8742-05A008A0F480}" dt="2024-02-14T21:16:14.979" v="711" actId="20577"/>
        <pc:sldMkLst>
          <pc:docMk/>
          <pc:sldMk cId="2910388824" sldId="256"/>
        </pc:sldMkLst>
        <pc:spChg chg="mod">
          <ac:chgData name="Leo Miranda" userId="184c4ffa3fad45b9" providerId="LiveId" clId="{3B9093AE-30A9-4D4A-8742-05A008A0F480}" dt="2024-02-14T21:16:14.979" v="711" actId="20577"/>
          <ac:spMkLst>
            <pc:docMk/>
            <pc:sldMk cId="2910388824" sldId="256"/>
            <ac:spMk id="9" creationId="{20011A91-D60C-B5F8-B755-A746E7774442}"/>
          </ac:spMkLst>
        </pc:spChg>
      </pc:sldChg>
      <pc:sldChg chg="del">
        <pc:chgData name="Leo Miranda" userId="184c4ffa3fad45b9" providerId="LiveId" clId="{3B9093AE-30A9-4D4A-8742-05A008A0F480}" dt="2024-02-14T14:01:46.597" v="1" actId="47"/>
        <pc:sldMkLst>
          <pc:docMk/>
          <pc:sldMk cId="4093916463" sldId="257"/>
        </pc:sldMkLst>
      </pc:sldChg>
      <pc:sldChg chg="add del">
        <pc:chgData name="Leo Miranda" userId="184c4ffa3fad45b9" providerId="LiveId" clId="{3B9093AE-30A9-4D4A-8742-05A008A0F480}" dt="2024-02-14T14:01:59.696" v="3" actId="47"/>
        <pc:sldMkLst>
          <pc:docMk/>
          <pc:sldMk cId="593125032" sldId="258"/>
        </pc:sldMkLst>
      </pc:sldChg>
      <pc:sldChg chg="modSp mod modAnim">
        <pc:chgData name="Leo Miranda" userId="184c4ffa3fad45b9" providerId="LiveId" clId="{3B9093AE-30A9-4D4A-8742-05A008A0F480}" dt="2024-02-14T14:24:19.524" v="677"/>
        <pc:sldMkLst>
          <pc:docMk/>
          <pc:sldMk cId="3593525220" sldId="260"/>
        </pc:sldMkLst>
        <pc:spChg chg="mod">
          <ac:chgData name="Leo Miranda" userId="184c4ffa3fad45b9" providerId="LiveId" clId="{3B9093AE-30A9-4D4A-8742-05A008A0F480}" dt="2024-02-14T14:15:18.742" v="669" actId="313"/>
          <ac:spMkLst>
            <pc:docMk/>
            <pc:sldMk cId="3593525220" sldId="260"/>
            <ac:spMk id="6" creationId="{ED1E1098-C6E0-1190-444D-190925C4014B}"/>
          </ac:spMkLst>
        </pc:spChg>
        <pc:spChg chg="mod">
          <ac:chgData name="Leo Miranda" userId="184c4ffa3fad45b9" providerId="LiveId" clId="{3B9093AE-30A9-4D4A-8742-05A008A0F480}" dt="2024-02-14T14:10:19.961" v="116" actId="6549"/>
          <ac:spMkLst>
            <pc:docMk/>
            <pc:sldMk cId="3593525220" sldId="260"/>
            <ac:spMk id="8" creationId="{BED7B998-B39D-E2A2-F8B5-188CCC5584C3}"/>
          </ac:spMkLst>
        </pc:spChg>
      </pc:sldChg>
      <pc:sldChg chg="del">
        <pc:chgData name="Leo Miranda" userId="184c4ffa3fad45b9" providerId="LiveId" clId="{3B9093AE-30A9-4D4A-8742-05A008A0F480}" dt="2024-02-14T14:02:42.111" v="4" actId="47"/>
        <pc:sldMkLst>
          <pc:docMk/>
          <pc:sldMk cId="2590685758" sldId="261"/>
        </pc:sldMkLst>
      </pc:sldChg>
      <pc:sldChg chg="del">
        <pc:chgData name="Leo Miranda" userId="184c4ffa3fad45b9" providerId="LiveId" clId="{3B9093AE-30A9-4D4A-8742-05A008A0F480}" dt="2024-02-14T14:02:57.872" v="5" actId="47"/>
        <pc:sldMkLst>
          <pc:docMk/>
          <pc:sldMk cId="2471559186" sldId="263"/>
        </pc:sldMkLst>
      </pc:sldChg>
      <pc:sldChg chg="del">
        <pc:chgData name="Leo Miranda" userId="184c4ffa3fad45b9" providerId="LiveId" clId="{3B9093AE-30A9-4D4A-8742-05A008A0F480}" dt="2024-02-14T14:03:00.793" v="6" actId="47"/>
        <pc:sldMkLst>
          <pc:docMk/>
          <pc:sldMk cId="2836113217" sldId="885"/>
        </pc:sldMkLst>
      </pc:sldChg>
      <pc:sldChg chg="ord">
        <pc:chgData name="Leo Miranda" userId="184c4ffa3fad45b9" providerId="LiveId" clId="{3B9093AE-30A9-4D4A-8742-05A008A0F480}" dt="2024-02-14T14:07:29.929" v="66"/>
        <pc:sldMkLst>
          <pc:docMk/>
          <pc:sldMk cId="1062340203" sldId="888"/>
        </pc:sldMkLst>
      </pc:sldChg>
      <pc:sldChg chg="delSp del mod">
        <pc:chgData name="Leo Miranda" userId="184c4ffa3fad45b9" providerId="LiveId" clId="{3B9093AE-30A9-4D4A-8742-05A008A0F480}" dt="2024-02-14T14:07:02.137" v="64" actId="47"/>
        <pc:sldMkLst>
          <pc:docMk/>
          <pc:sldMk cId="1493628659" sldId="889"/>
        </pc:sldMkLst>
        <pc:spChg chg="del">
          <ac:chgData name="Leo Miranda" userId="184c4ffa3fad45b9" providerId="LiveId" clId="{3B9093AE-30A9-4D4A-8742-05A008A0F480}" dt="2024-02-14T14:05:38.076" v="61" actId="21"/>
          <ac:spMkLst>
            <pc:docMk/>
            <pc:sldMk cId="1493628659" sldId="889"/>
            <ac:spMk id="2" creationId="{6FECC0F2-C9A0-8C50-84B7-3CC6DB3B1A6E}"/>
          </ac:spMkLst>
        </pc:spChg>
        <pc:spChg chg="del">
          <ac:chgData name="Leo Miranda" userId="184c4ffa3fad45b9" providerId="LiveId" clId="{3B9093AE-30A9-4D4A-8742-05A008A0F480}" dt="2024-02-14T14:05:38.076" v="61" actId="21"/>
          <ac:spMkLst>
            <pc:docMk/>
            <pc:sldMk cId="1493628659" sldId="889"/>
            <ac:spMk id="13" creationId="{704F767B-00FE-8B0C-A78B-9F31CDECDCA4}"/>
          </ac:spMkLst>
        </pc:spChg>
        <pc:spChg chg="del">
          <ac:chgData name="Leo Miranda" userId="184c4ffa3fad45b9" providerId="LiveId" clId="{3B9093AE-30A9-4D4A-8742-05A008A0F480}" dt="2024-02-14T14:05:38.076" v="61" actId="21"/>
          <ac:spMkLst>
            <pc:docMk/>
            <pc:sldMk cId="1493628659" sldId="889"/>
            <ac:spMk id="14" creationId="{189B671F-8E8A-995F-D8CC-CFA8E870EF57}"/>
          </ac:spMkLst>
        </pc:spChg>
        <pc:picChg chg="del">
          <ac:chgData name="Leo Miranda" userId="184c4ffa3fad45b9" providerId="LiveId" clId="{3B9093AE-30A9-4D4A-8742-05A008A0F480}" dt="2024-02-14T14:05:38.076" v="61" actId="21"/>
          <ac:picMkLst>
            <pc:docMk/>
            <pc:sldMk cId="1493628659" sldId="889"/>
            <ac:picMk id="5" creationId="{7F570ED9-07FD-7377-481B-89DA197163FD}"/>
          </ac:picMkLst>
        </pc:picChg>
        <pc:picChg chg="del">
          <ac:chgData name="Leo Miranda" userId="184c4ffa3fad45b9" providerId="LiveId" clId="{3B9093AE-30A9-4D4A-8742-05A008A0F480}" dt="2024-02-14T14:05:38.076" v="61" actId="21"/>
          <ac:picMkLst>
            <pc:docMk/>
            <pc:sldMk cId="1493628659" sldId="889"/>
            <ac:picMk id="7" creationId="{18C50C89-58E0-5A5B-7604-67EC33584135}"/>
          </ac:picMkLst>
        </pc:picChg>
        <pc:picChg chg="del">
          <ac:chgData name="Leo Miranda" userId="184c4ffa3fad45b9" providerId="LiveId" clId="{3B9093AE-30A9-4D4A-8742-05A008A0F480}" dt="2024-02-14T14:05:38.076" v="61" actId="21"/>
          <ac:picMkLst>
            <pc:docMk/>
            <pc:sldMk cId="1493628659" sldId="889"/>
            <ac:picMk id="9" creationId="{E388E8BE-94E8-FCD5-9C4D-2FF477BE445C}"/>
          </ac:picMkLst>
        </pc:picChg>
        <pc:picChg chg="del">
          <ac:chgData name="Leo Miranda" userId="184c4ffa3fad45b9" providerId="LiveId" clId="{3B9093AE-30A9-4D4A-8742-05A008A0F480}" dt="2024-02-14T14:05:38.076" v="61" actId="21"/>
          <ac:picMkLst>
            <pc:docMk/>
            <pc:sldMk cId="1493628659" sldId="889"/>
            <ac:picMk id="11" creationId="{D2A26D01-8D2E-A22E-9C30-0991B6E62685}"/>
          </ac:picMkLst>
        </pc:picChg>
        <pc:picChg chg="del">
          <ac:chgData name="Leo Miranda" userId="184c4ffa3fad45b9" providerId="LiveId" clId="{3B9093AE-30A9-4D4A-8742-05A008A0F480}" dt="2024-02-14T14:05:38.076" v="61" actId="21"/>
          <ac:picMkLst>
            <pc:docMk/>
            <pc:sldMk cId="1493628659" sldId="889"/>
            <ac:picMk id="12" creationId="{4B964EEC-71A5-DDBC-E71A-38A72428E3AD}"/>
          </ac:picMkLst>
        </pc:picChg>
      </pc:sldChg>
      <pc:sldChg chg="addSp delSp modSp add mod">
        <pc:chgData name="Leo Miranda" userId="184c4ffa3fad45b9" providerId="LiveId" clId="{3B9093AE-30A9-4D4A-8742-05A008A0F480}" dt="2024-02-14T14:05:51.166" v="63" actId="478"/>
        <pc:sldMkLst>
          <pc:docMk/>
          <pc:sldMk cId="716383853" sldId="890"/>
        </pc:sldMkLst>
        <pc:spChg chg="add mod">
          <ac:chgData name="Leo Miranda" userId="184c4ffa3fad45b9" providerId="LiveId" clId="{3B9093AE-30A9-4D4A-8742-05A008A0F480}" dt="2024-02-14T14:04:25.583" v="10" actId="478"/>
          <ac:spMkLst>
            <pc:docMk/>
            <pc:sldMk cId="716383853" sldId="890"/>
            <ac:spMk id="2" creationId="{78BCB97B-4FF7-008F-A8DD-FC4B4D10F232}"/>
          </ac:spMkLst>
        </pc:spChg>
        <pc:spChg chg="add del mod">
          <ac:chgData name="Leo Miranda" userId="184c4ffa3fad45b9" providerId="LiveId" clId="{3B9093AE-30A9-4D4A-8742-05A008A0F480}" dt="2024-02-14T14:05:24.011" v="60" actId="20577"/>
          <ac:spMkLst>
            <pc:docMk/>
            <pc:sldMk cId="716383853" sldId="890"/>
            <ac:spMk id="3" creationId="{E7746A1D-3A6C-B21C-FAE1-010C99E24FA0}"/>
          </ac:spMkLst>
        </pc:spChg>
        <pc:spChg chg="add del mod">
          <ac:chgData name="Leo Miranda" userId="184c4ffa3fad45b9" providerId="LiveId" clId="{3B9093AE-30A9-4D4A-8742-05A008A0F480}" dt="2024-02-14T14:05:51.166" v="63" actId="478"/>
          <ac:spMkLst>
            <pc:docMk/>
            <pc:sldMk cId="716383853" sldId="890"/>
            <ac:spMk id="29" creationId="{BBBA8301-4DE2-96BC-D11A-87C4D0CD285D}"/>
          </ac:spMkLst>
        </pc:spChg>
        <pc:spChg chg="add mod">
          <ac:chgData name="Leo Miranda" userId="184c4ffa3fad45b9" providerId="LiveId" clId="{3B9093AE-30A9-4D4A-8742-05A008A0F480}" dt="2024-02-14T14:05:41.673" v="62"/>
          <ac:spMkLst>
            <pc:docMk/>
            <pc:sldMk cId="716383853" sldId="890"/>
            <ac:spMk id="49" creationId="{704F767B-00FE-8B0C-A78B-9F31CDECDCA4}"/>
          </ac:spMkLst>
        </pc:spChg>
        <pc:spChg chg="add mod">
          <ac:chgData name="Leo Miranda" userId="184c4ffa3fad45b9" providerId="LiveId" clId="{3B9093AE-30A9-4D4A-8742-05A008A0F480}" dt="2024-02-14T14:05:41.673" v="62"/>
          <ac:spMkLst>
            <pc:docMk/>
            <pc:sldMk cId="716383853" sldId="890"/>
            <ac:spMk id="50" creationId="{189B671F-8E8A-995F-D8CC-CFA8E870EF57}"/>
          </ac:spMkLst>
        </pc:spChg>
        <pc:spChg chg="add mod">
          <ac:chgData name="Leo Miranda" userId="184c4ffa3fad45b9" providerId="LiveId" clId="{3B9093AE-30A9-4D4A-8742-05A008A0F480}" dt="2024-02-14T14:05:41.673" v="62"/>
          <ac:spMkLst>
            <pc:docMk/>
            <pc:sldMk cId="716383853" sldId="890"/>
            <ac:spMk id="51" creationId="{6FECC0F2-C9A0-8C50-84B7-3CC6DB3B1A6E}"/>
          </ac:spMkLst>
        </pc:sp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4" creationId="{8C72BBEE-739D-CB74-2810-748F6D2C2DB8}"/>
          </ac:picMkLst>
        </pc:picChg>
        <pc:picChg chg="add del">
          <ac:chgData name="Leo Miranda" userId="184c4ffa3fad45b9" providerId="LiveId" clId="{3B9093AE-30A9-4D4A-8742-05A008A0F480}" dt="2024-02-14T14:04:13.779" v="9" actId="478"/>
          <ac:picMkLst>
            <pc:docMk/>
            <pc:sldMk cId="716383853" sldId="890"/>
            <ac:picMk id="5" creationId="{CB7E2CB1-375B-D12E-BEB4-9D9E68F847FB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6" creationId="{C5DD315D-CA8C-7F64-2EA2-6D69EB97688E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7" creationId="{A6BC9BFB-D88E-281B-3E47-EB4C218CAC1D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8" creationId="{4147857C-1C8A-33E6-8523-A60110BB8620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9" creationId="{2D2A2EF2-3C4A-F4A2-424B-D3F898220696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10" creationId="{305DC2D1-A97B-96D1-7DBA-11194A0171D4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11" creationId="{D3CF890D-E6FC-A336-4EA4-DBF79DCDB0AE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12" creationId="{3B253994-875E-4B3B-D0A8-31B5F1E1E947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13" creationId="{1F8903BF-6B0A-2F2C-60B4-4DC6496E12E6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14" creationId="{EE1F1D4A-907C-E603-9C18-906F6408D87F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15" creationId="{0E8D4C50-6DE4-D57E-599C-ECACD736AFEC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16" creationId="{AF4DC17B-5086-7380-8706-B7EB4EC68607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17" creationId="{6FF6447A-8A56-4317-6176-EEF6BDC2D413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18" creationId="{683040ED-8014-BCF8-C8C8-137D594D6820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19" creationId="{F161313D-94DF-929F-D399-2D37C767725F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20" creationId="{DF779980-86EC-0810-AE53-07D09E1C66AE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21" creationId="{E518F34A-16B7-9667-80E7-5AED19438884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22" creationId="{B7216EED-B557-6BB8-7917-6D67111679AC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23" creationId="{1EE27E19-F085-4DF8-BD0C-A0D0447691EF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24" creationId="{B1DE8439-F50A-604F-3C37-BB0144FDE7CE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25" creationId="{15026BD5-FACA-F399-309B-EFF46B4E74F2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26" creationId="{1ECAEFEF-D33F-0F04-B010-0D1A8340D9E1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27" creationId="{59A9C82E-A814-ECEF-E9EF-CCE9E9F4EFEF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28" creationId="{C79B5950-933A-C51C-0C96-1E2E59E4E83F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30" creationId="{122A0341-8266-9A7F-AC48-9C85C049874E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31" creationId="{D07DCD78-2130-93E7-A227-A7F2F4C64DF0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32" creationId="{B8952909-F302-5F6D-655D-022B377663A0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33" creationId="{D8D8C93E-D215-FB73-E93F-3439506DA647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34" creationId="{5653E180-28D5-B92C-EE4C-FF753C72AEEF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35" creationId="{5C921CAF-92A1-C560-0734-40BA17194FD7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36" creationId="{C24BD30C-87A7-20FC-1F29-27CE1E661394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37" creationId="{5B710B43-7F95-56AD-CCCD-E09661E8AD96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38" creationId="{D24D98E2-26B4-C64A-39D0-3DE6965FD55C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39" creationId="{F2EDDF29-3A22-BD18-8B43-0CA25836FA67}"/>
          </ac:picMkLst>
        </pc:picChg>
        <pc:picChg chg="add mod">
          <ac:chgData name="Leo Miranda" userId="184c4ffa3fad45b9" providerId="LiveId" clId="{3B9093AE-30A9-4D4A-8742-05A008A0F480}" dt="2024-02-14T14:05:41.673" v="62"/>
          <ac:picMkLst>
            <pc:docMk/>
            <pc:sldMk cId="716383853" sldId="890"/>
            <ac:picMk id="40" creationId="{7F570ED9-07FD-7377-481B-89DA197163FD}"/>
          </ac:picMkLst>
        </pc:picChg>
        <pc:picChg chg="add del">
          <ac:chgData name="Leo Miranda" userId="184c4ffa3fad45b9" providerId="LiveId" clId="{3B9093AE-30A9-4D4A-8742-05A008A0F480}" dt="2024-02-14T14:04:31.021" v="11" actId="478"/>
          <ac:picMkLst>
            <pc:docMk/>
            <pc:sldMk cId="716383853" sldId="890"/>
            <ac:picMk id="41" creationId="{A433BB67-FABA-E18E-B36C-73B8792FC425}"/>
          </ac:picMkLst>
        </pc:picChg>
        <pc:picChg chg="add del">
          <ac:chgData name="Leo Miranda" userId="184c4ffa3fad45b9" providerId="LiveId" clId="{3B9093AE-30A9-4D4A-8742-05A008A0F480}" dt="2024-02-14T14:04:31.021" v="11" actId="478"/>
          <ac:picMkLst>
            <pc:docMk/>
            <pc:sldMk cId="716383853" sldId="890"/>
            <ac:picMk id="42" creationId="{C65A527F-C38C-7897-8A19-BC1C6EDD9799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43" creationId="{458F0D41-4C96-492C-2CF9-5A2D0AC4C61D}"/>
          </ac:picMkLst>
        </pc:picChg>
        <pc:picChg chg="add mod">
          <ac:chgData name="Leo Miranda" userId="184c4ffa3fad45b9" providerId="LiveId" clId="{3B9093AE-30A9-4D4A-8742-05A008A0F480}" dt="2024-02-14T14:05:41.673" v="62"/>
          <ac:picMkLst>
            <pc:docMk/>
            <pc:sldMk cId="716383853" sldId="890"/>
            <ac:picMk id="44" creationId="{18C50C89-58E0-5A5B-7604-67EC33584135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45" creationId="{53F6D38A-9ABE-90D8-733D-C2FDFCACAE7D}"/>
          </ac:picMkLst>
        </pc:picChg>
        <pc:picChg chg="add mod">
          <ac:chgData name="Leo Miranda" userId="184c4ffa3fad45b9" providerId="LiveId" clId="{3B9093AE-30A9-4D4A-8742-05A008A0F480}" dt="2024-02-14T14:05:41.673" v="62"/>
          <ac:picMkLst>
            <pc:docMk/>
            <pc:sldMk cId="716383853" sldId="890"/>
            <ac:picMk id="46" creationId="{E388E8BE-94E8-FCD5-9C4D-2FF477BE445C}"/>
          </ac:picMkLst>
        </pc:picChg>
        <pc:picChg chg="add mod">
          <ac:chgData name="Leo Miranda" userId="184c4ffa3fad45b9" providerId="LiveId" clId="{3B9093AE-30A9-4D4A-8742-05A008A0F480}" dt="2024-02-14T14:05:41.673" v="62"/>
          <ac:picMkLst>
            <pc:docMk/>
            <pc:sldMk cId="716383853" sldId="890"/>
            <ac:picMk id="47" creationId="{D2A26D01-8D2E-A22E-9C30-0991B6E62685}"/>
          </ac:picMkLst>
        </pc:picChg>
        <pc:picChg chg="add mod">
          <ac:chgData name="Leo Miranda" userId="184c4ffa3fad45b9" providerId="LiveId" clId="{3B9093AE-30A9-4D4A-8742-05A008A0F480}" dt="2024-02-14T14:05:41.673" v="62"/>
          <ac:picMkLst>
            <pc:docMk/>
            <pc:sldMk cId="716383853" sldId="890"/>
            <ac:picMk id="48" creationId="{4B964EEC-71A5-DDBC-E71A-38A72428E3AD}"/>
          </ac:picMkLst>
        </pc:picChg>
        <pc:picChg chg="add del">
          <ac:chgData name="Leo Miranda" userId="184c4ffa3fad45b9" providerId="LiveId" clId="{3B9093AE-30A9-4D4A-8742-05A008A0F480}" dt="2024-02-14T14:04:58.356" v="12" actId="478"/>
          <ac:picMkLst>
            <pc:docMk/>
            <pc:sldMk cId="716383853" sldId="890"/>
            <ac:picMk id="1026" creationId="{0617D1E4-6806-3A14-7BC5-426E3E4C5D0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22C32-5693-9F7D-56D7-446EAF3EE3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59F22-E8F5-6005-1F6C-AC045A3F7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9C175-EB4E-60D8-E887-008B71145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AE13E-FCC2-C41D-427F-B86430902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8C7F2-F167-6E7D-DC7D-F775DA998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2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87169-D769-2565-0932-5DEF415DC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00B90-9E04-5847-A3F3-0240C5E5D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A3434-8A74-9D61-DDA5-A2D450283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0BB93-9A7C-D079-2558-E209826AC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98566-7F19-E7C4-A4A4-A8301D43C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99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BB9FEB-3383-C9C0-B780-A9324C6823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2B486-2329-1F9F-A27F-2FDC7750C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95EDC-8E76-ED3A-E776-1D8F9DE1B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4F92D-4CAA-B8B6-4A72-EB7BF1620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17CCC-82FC-E9F8-CAAC-3ED9BF655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0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BFBEC-A60C-DB03-E15D-A57F1895F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AB024-D9ED-EA19-EC78-AC3C9D1D0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2EC0A-541D-D964-F7B1-ADCC9DAE2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23280-ACF0-1EEC-1094-564B8F846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F1599-A738-8E64-A728-F81DB3FB1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54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02575-B505-9BF6-1605-C033FAD6A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E1EFB-24AC-449A-A867-0AFBE1599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D66D9-EDF6-2C87-1E48-742B57E9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AF38E-2250-B437-8922-54ABA6186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B3A90-1668-6D63-DA8A-2D08701BA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0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033F7-54C7-86D4-A886-A3E1A84C4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71DC1-196D-96C5-162B-50412C16C4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ADD1D-BA53-39CD-FAFE-D8AA60382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FB11B4-0125-D7CC-7613-63DD1000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E5E1C-DDB7-F05F-B652-FF5950344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10C99-1DAA-D6CF-E829-46785B786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10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7769D-75BE-D7D3-DD98-395DF829B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050F3-4590-B3FA-A496-F8028065C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A163-5D4D-C0B1-F32B-DA6767D729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0C565B-6ED4-169E-C6C5-BE25842A8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54C532-AFE5-8767-3406-EE990A568C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676DA-C1C8-95B4-9CB1-573985B95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602320-AEFA-15C5-316C-3AB6EE62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9A556F-D8B0-4F34-AC19-773D19689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8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9915A-AEB3-0FFB-4D64-760A4924B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C86708-C116-E23D-FA71-4EDBC25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5383FA-40AB-5EAB-A858-7B548E144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6CCCF3-73CF-AAAB-6998-B373717E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0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6B3E1B-ED85-082A-92F4-9CD9D005C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DA050D-744B-18BD-2E9D-2E18B2462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A7901-C748-3326-D828-840355602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00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3F6DF-713C-9386-AFD3-2D667074E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7EC88-4A3A-7461-698B-087B7CC49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01DADF-38F7-70C4-0415-127514180A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6E2800-EE8A-1609-5009-06BC1A6A8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780BF-4B8D-BAFF-E7A5-D7DAC55D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79E1A7-5B81-7862-45DA-0D46FF190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8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F371C-27F3-2406-18F7-C9C3DF4CA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2591B5-C05B-D67A-DB93-0FC9EF677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8BF025-E17B-B876-9736-FBCB81D53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E1D37D-1D5D-DA68-D150-9198E6D1B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A9053-22E7-145B-CB4F-755F07C1E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00886-F126-DC2E-8BD0-0DD52A099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454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0E7D08-F9D8-B2CD-2FC0-1DA0C5692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F86F4-CE7F-8359-45C9-84DFF12CC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CC30B-E6E4-0E7D-CA78-20694C80E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BB9CE-35EF-8A49-86D2-03E8A266F7A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3BB557-C845-2F72-3FDA-FACFECF745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709D5-506F-0FB8-F084-116C4A4807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7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jpeg"/><Relationship Id="rId39" Type="http://schemas.openxmlformats.org/officeDocument/2006/relationships/image" Target="../media/image50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7" Type="http://schemas.openxmlformats.org/officeDocument/2006/relationships/image" Target="../media/image18.jpe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jpg"/><Relationship Id="rId38" Type="http://schemas.openxmlformats.org/officeDocument/2006/relationships/image" Target="../media/image49.png"/><Relationship Id="rId2" Type="http://schemas.openxmlformats.org/officeDocument/2006/relationships/image" Target="../media/image13.png"/><Relationship Id="rId16" Type="http://schemas.openxmlformats.org/officeDocument/2006/relationships/image" Target="../media/image27.jpeg"/><Relationship Id="rId20" Type="http://schemas.openxmlformats.org/officeDocument/2006/relationships/image" Target="../media/image31.jpe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jpeg"/><Relationship Id="rId32" Type="http://schemas.openxmlformats.org/officeDocument/2006/relationships/image" Target="../media/image43.png"/><Relationship Id="rId37" Type="http://schemas.openxmlformats.org/officeDocument/2006/relationships/image" Target="../media/image48.jpg"/><Relationship Id="rId40" Type="http://schemas.openxmlformats.org/officeDocument/2006/relationships/image" Target="../media/image51.pn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23" Type="http://schemas.openxmlformats.org/officeDocument/2006/relationships/image" Target="../media/image34.jpe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10" Type="http://schemas.openxmlformats.org/officeDocument/2006/relationships/image" Target="../media/image21.jpe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jpeg"/><Relationship Id="rId35" Type="http://schemas.openxmlformats.org/officeDocument/2006/relationships/image" Target="../media/image46.png"/><Relationship Id="rId8" Type="http://schemas.openxmlformats.org/officeDocument/2006/relationships/image" Target="../media/image19.png"/><Relationship Id="rId3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g"/><Relationship Id="rId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7.png"/><Relationship Id="rId7" Type="http://schemas.openxmlformats.org/officeDocument/2006/relationships/image" Target="../media/image5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svg"/><Relationship Id="rId5" Type="http://schemas.openxmlformats.org/officeDocument/2006/relationships/image" Target="../media/image56.sv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eo@ConservationWithoutConflict.org" TargetMode="External"/><Relationship Id="rId5" Type="http://schemas.openxmlformats.org/officeDocument/2006/relationships/hyperlink" Target="http://www.conservationwithoutconflict.org/" TargetMode="Externa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4B841DF-8E02-D257-7412-907F9D4D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Logo&#10;&#10;Description automatically generated with low confidence">
            <a:extLst>
              <a:ext uri="{FF2B5EF4-FFF2-40B4-BE49-F238E27FC236}">
                <a16:creationId xmlns:a16="http://schemas.microsoft.com/office/drawing/2014/main" id="{120DE6C2-9AE6-8EFA-5DCC-4EE79620C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863600"/>
            <a:ext cx="7772400" cy="228600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B738B6F-1414-7977-A959-A408CEC04B5A}"/>
              </a:ext>
            </a:extLst>
          </p:cNvPr>
          <p:cNvSpPr/>
          <p:nvPr/>
        </p:nvSpPr>
        <p:spPr>
          <a:xfrm>
            <a:off x="2552646" y="3265842"/>
            <a:ext cx="7086706" cy="931333"/>
          </a:xfrm>
          <a:prstGeom prst="roundRect">
            <a:avLst/>
          </a:prstGeom>
          <a:solidFill>
            <a:srgbClr val="08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011A91-D60C-B5F8-B755-A746E7774442}"/>
              </a:ext>
            </a:extLst>
          </p:cNvPr>
          <p:cNvSpPr txBox="1"/>
          <p:nvPr/>
        </p:nvSpPr>
        <p:spPr>
          <a:xfrm>
            <a:off x="2933699" y="4455067"/>
            <a:ext cx="632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300">
                <a:solidFill>
                  <a:srgbClr val="081C38"/>
                </a:solidFill>
                <a:latin typeface="MULI EXTRABOLD ROMAN" panose="02000503040000020004" pitchFamily="2" charset="0"/>
              </a:rPr>
              <a:t>February 14, 2024</a:t>
            </a:r>
            <a:endParaRPr lang="en-US" sz="1400" b="1" spc="300" dirty="0">
              <a:solidFill>
                <a:srgbClr val="081C38"/>
              </a:solidFill>
              <a:latin typeface="MULI EXTRABOLD ROMAN" panose="0200050304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76C364-C633-3379-9798-3EEC9AC94065}"/>
              </a:ext>
            </a:extLst>
          </p:cNvPr>
          <p:cNvSpPr txBox="1"/>
          <p:nvPr/>
        </p:nvSpPr>
        <p:spPr>
          <a:xfrm>
            <a:off x="2552646" y="3205847"/>
            <a:ext cx="70867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Muli SemiBold" panose="02000503040000020004" pitchFamily="2" charset="0"/>
              </a:rPr>
              <a:t>A proven approach for wildlife conservation on working lands </a:t>
            </a:r>
            <a:endParaRPr lang="en-US" sz="3200" b="1" dirty="0">
              <a:solidFill>
                <a:schemeClr val="bg1"/>
              </a:solidFill>
              <a:latin typeface="MULI EXTRABOLD ROMAN" panose="02000503040000020004" pitchFamily="2" charset="0"/>
            </a:endParaRPr>
          </a:p>
        </p:txBody>
      </p:sp>
      <p:pic>
        <p:nvPicPr>
          <p:cNvPr id="2" name="Picture 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B415096-D276-9A9B-758B-F6D2E62B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241" y="4334462"/>
            <a:ext cx="226990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388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B6ACEDF8-4AAE-755B-5110-2C0089970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D3C9B59-47D6-1FC2-0875-DA8A3D64388D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erson shaking hands with a FWS employee">
            <a:extLst>
              <a:ext uri="{FF2B5EF4-FFF2-40B4-BE49-F238E27FC236}">
                <a16:creationId xmlns:a16="http://schemas.microsoft.com/office/drawing/2014/main" id="{C8CCAC47-D670-1013-2EE1-3FD83F7A3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95" y="2027980"/>
            <a:ext cx="6340431" cy="3841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B7DC2C-7C10-83CA-3647-36E373E8B127}"/>
              </a:ext>
            </a:extLst>
          </p:cNvPr>
          <p:cNvSpPr/>
          <p:nvPr/>
        </p:nvSpPr>
        <p:spPr>
          <a:xfrm>
            <a:off x="242313" y="2027980"/>
            <a:ext cx="536395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buClr>
                <a:srgbClr val="DEB855"/>
              </a:buClr>
            </a:pPr>
            <a:endParaRPr lang="en-US" sz="2000" b="1" dirty="0">
              <a:solidFill>
                <a:srgbClr val="5D3754">
                  <a:lumMod val="50000"/>
                </a:srgbClr>
              </a:solidFill>
              <a:latin typeface="Gotham Light" pitchFamily="50" charset="0"/>
              <a:cs typeface="Gotham Light" pitchFamily="50" charset="0"/>
            </a:endParaRPr>
          </a:p>
          <a:p>
            <a:pPr marL="285750" indent="-285750" defTabSz="457200">
              <a:buClr>
                <a:srgbClr val="DEB855"/>
              </a:buClr>
              <a:buFont typeface="Arial" panose="020B0604020202020204" pitchFamily="34" charset="0"/>
              <a:buChar char="+"/>
            </a:pPr>
            <a:r>
              <a:rPr lang="en-US" sz="2000" b="1" dirty="0">
                <a:solidFill>
                  <a:srgbClr val="5D3754">
                    <a:lumMod val="50000"/>
                  </a:srgbClr>
                </a:solidFill>
                <a:latin typeface="Gotham Light" pitchFamily="50" charset="0"/>
                <a:cs typeface="Gotham Light" pitchFamily="50" charset="0"/>
              </a:rPr>
              <a:t>A concept and a coalition that frames a collective vision of voluntary collaboration with working forests, farms and ranches </a:t>
            </a:r>
          </a:p>
          <a:p>
            <a:pPr defTabSz="457200">
              <a:buClr>
                <a:srgbClr val="DEB855"/>
              </a:buClr>
            </a:pPr>
            <a:r>
              <a:rPr lang="en-US" sz="2000" b="1" dirty="0">
                <a:solidFill>
                  <a:srgbClr val="5D3754">
                    <a:lumMod val="50000"/>
                  </a:srgbClr>
                </a:solidFill>
                <a:latin typeface="Gotham Light" pitchFamily="50" charset="0"/>
                <a:cs typeface="Gotham Light" pitchFamily="50" charset="0"/>
              </a:rPr>
              <a:t>   </a:t>
            </a:r>
          </a:p>
          <a:p>
            <a:pPr marL="285750" indent="-285750" defTabSz="457200">
              <a:buClr>
                <a:srgbClr val="DEB855"/>
              </a:buClr>
              <a:buFont typeface="Arial" panose="020B0604020202020204" pitchFamily="34" charset="0"/>
              <a:buChar char="+"/>
            </a:pPr>
            <a:r>
              <a:rPr lang="en-US" sz="2000" b="1" dirty="0">
                <a:solidFill>
                  <a:srgbClr val="202322"/>
                </a:solidFill>
                <a:latin typeface="Gotham Light" pitchFamily="50" charset="0"/>
                <a:cs typeface="Gotham Light" pitchFamily="50" charset="0"/>
              </a:rPr>
              <a:t>The culture for voluntary collaboration across diverse sectors and groups</a:t>
            </a:r>
            <a:endParaRPr lang="en-US" sz="2000" b="1" dirty="0">
              <a:solidFill>
                <a:srgbClr val="5D3754">
                  <a:lumMod val="50000"/>
                </a:srgbClr>
              </a:solidFill>
              <a:latin typeface="Gotham Light" pitchFamily="50" charset="0"/>
              <a:cs typeface="Gotham Light" pitchFamily="50" charset="0"/>
            </a:endParaRPr>
          </a:p>
          <a:p>
            <a:pPr marL="285750" indent="-285750" defTabSz="457200">
              <a:buClr>
                <a:srgbClr val="DEB855"/>
              </a:buClr>
              <a:buFont typeface="Arial" panose="020B0604020202020204" pitchFamily="34" charset="0"/>
              <a:buChar char="+"/>
            </a:pPr>
            <a:endParaRPr lang="en-US" sz="2000" b="1" dirty="0">
              <a:solidFill>
                <a:srgbClr val="5D3754">
                  <a:lumMod val="50000"/>
                </a:srgbClr>
              </a:solidFill>
              <a:latin typeface="Gotham Light" pitchFamily="50" charset="0"/>
              <a:cs typeface="Gotham Light" pitchFamily="50" charset="0"/>
            </a:endParaRPr>
          </a:p>
          <a:p>
            <a:pPr marL="285750" indent="-285750" defTabSz="457200">
              <a:buClr>
                <a:srgbClr val="DEB855"/>
              </a:buClr>
              <a:buFont typeface="Arial" panose="020B0604020202020204" pitchFamily="34" charset="0"/>
              <a:buChar char="+"/>
            </a:pPr>
            <a:r>
              <a:rPr lang="en-US" sz="2000" b="1" dirty="0">
                <a:solidFill>
                  <a:srgbClr val="5D3754">
                    <a:lumMod val="50000"/>
                  </a:srgbClr>
                </a:solidFill>
                <a:latin typeface="Gotham Light" pitchFamily="50" charset="0"/>
                <a:cs typeface="Gotham Light" pitchFamily="50" charset="0"/>
              </a:rPr>
              <a:t>Working landscapes integral to success</a:t>
            </a:r>
          </a:p>
          <a:p>
            <a:pPr defTabSz="457200">
              <a:buClr>
                <a:srgbClr val="DEB855"/>
              </a:buClr>
            </a:pPr>
            <a:endParaRPr lang="en-US" sz="2000" b="1" dirty="0">
              <a:solidFill>
                <a:srgbClr val="5D3754">
                  <a:lumMod val="50000"/>
                </a:srgbClr>
              </a:solidFill>
              <a:latin typeface="Gotham Light" pitchFamily="50" charset="0"/>
              <a:cs typeface="Gotham Light" pitchFamily="50" charset="0"/>
            </a:endParaRPr>
          </a:p>
          <a:p>
            <a:pPr marL="285750" indent="-285750" defTabSz="457200">
              <a:buClr>
                <a:srgbClr val="DEB855"/>
              </a:buClr>
              <a:buFont typeface="Arial" panose="020B0604020202020204" pitchFamily="34" charset="0"/>
              <a:buChar char="+"/>
            </a:pPr>
            <a:r>
              <a:rPr lang="en-US" sz="2000" b="1" dirty="0">
                <a:solidFill>
                  <a:srgbClr val="5D3754">
                    <a:lumMod val="50000"/>
                  </a:srgbClr>
                </a:solidFill>
                <a:latin typeface="Gotham Light" pitchFamily="50" charset="0"/>
                <a:cs typeface="Gotham Light" pitchFamily="50" charset="0"/>
              </a:rPr>
              <a:t>Mutually beneficial conservation and economic sustainability at scale</a:t>
            </a:r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44C6EF2C-4CC1-8F01-DF77-82E5207AB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4" y="22578"/>
            <a:ext cx="6911187" cy="1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82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9FDE720-8FAA-E305-CB22-56B5FFBC9A7B}"/>
              </a:ext>
            </a:extLst>
          </p:cNvPr>
          <p:cNvSpPr/>
          <p:nvPr/>
        </p:nvSpPr>
        <p:spPr>
          <a:xfrm>
            <a:off x="-205483" y="-195209"/>
            <a:ext cx="12534472" cy="7117217"/>
          </a:xfrm>
          <a:prstGeom prst="rect">
            <a:avLst/>
          </a:prstGeom>
          <a:solidFill>
            <a:srgbClr val="F2E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202E89-EC94-8C63-1141-D47B68B52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6A7A6-E75F-83BE-B242-4FA96E882583}"/>
              </a:ext>
            </a:extLst>
          </p:cNvPr>
          <p:cNvSpPr/>
          <p:nvPr/>
        </p:nvSpPr>
        <p:spPr>
          <a:xfrm>
            <a:off x="-205483" y="2619910"/>
            <a:ext cx="12534472" cy="765550"/>
          </a:xfrm>
          <a:prstGeom prst="rect">
            <a:avLst/>
          </a:prstGeom>
          <a:solidFill>
            <a:srgbClr val="42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7A60DCCC-0713-57B6-A3C2-FB1BA0251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296" y="2975018"/>
            <a:ext cx="12319604" cy="3946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895FD7-14FD-A3F7-1B97-415A13E9F19B}"/>
              </a:ext>
            </a:extLst>
          </p:cNvPr>
          <p:cNvSpPr txBox="1"/>
          <p:nvPr/>
        </p:nvSpPr>
        <p:spPr>
          <a:xfrm>
            <a:off x="160934" y="564252"/>
            <a:ext cx="11870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What is Conservation Without Conflict?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837859-9EFC-DAFD-83BE-595FD9FF943D}"/>
              </a:ext>
            </a:extLst>
          </p:cNvPr>
          <p:cNvSpPr txBox="1"/>
          <p:nvPr/>
        </p:nvSpPr>
        <p:spPr>
          <a:xfrm>
            <a:off x="1706358" y="1308323"/>
            <a:ext cx="8779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Conservation Without Conflict is both a proven approach to conservation and a coalition of public and private partners with highly diverse goals who are united in their commitment to conserving wildlife while keeping America’s working lands working. Our coalition emphasizes: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55D5DC-55E0-C030-AAD6-B99639C88B41}"/>
              </a:ext>
            </a:extLst>
          </p:cNvPr>
          <p:cNvSpPr txBox="1"/>
          <p:nvPr/>
        </p:nvSpPr>
        <p:spPr>
          <a:xfrm>
            <a:off x="1706358" y="3527540"/>
            <a:ext cx="87792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approaches to conserving wildlife on working lands, rather than the historically contentious – and even litigious – approaches of the past. </a:t>
            </a:r>
          </a:p>
          <a:p>
            <a:endParaRPr lang="en-US" b="1" dirty="0">
              <a:solidFill>
                <a:srgbClr val="33593D"/>
              </a:solidFill>
              <a:latin typeface="Muli SemiBold" panose="02000503040000020004" pitchFamily="2" charset="0"/>
            </a:endParaRPr>
          </a:p>
          <a:p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Together, we are establishing an enduring cultural shift across diverse stakeholder groups, yielding a transformational change in the way we achieve conservation.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B81F83-0373-7EE3-5DCD-49A2E7DBCBF4}"/>
              </a:ext>
            </a:extLst>
          </p:cNvPr>
          <p:cNvSpPr txBox="1"/>
          <p:nvPr/>
        </p:nvSpPr>
        <p:spPr>
          <a:xfrm>
            <a:off x="126687" y="2769874"/>
            <a:ext cx="11870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Muli Black" panose="02000503040000020004" pitchFamily="2" charset="0"/>
              </a:rPr>
              <a:t>INNOVATIVE	    </a:t>
            </a:r>
            <a:r>
              <a:rPr lang="en-US" sz="2400" b="1">
                <a:solidFill>
                  <a:schemeClr val="bg1"/>
                </a:solidFill>
                <a:latin typeface="Muli Black" panose="02000503040000020004" pitchFamily="2" charset="0"/>
              </a:rPr>
              <a:t>VOLUNTARY           COLLABORATIVE</a:t>
            </a:r>
            <a:endParaRPr lang="en-US" sz="2400" b="1" dirty="0">
              <a:solidFill>
                <a:schemeClr val="bg1"/>
              </a:solidFill>
              <a:latin typeface="Muli Black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952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9FDE720-8FAA-E305-CB22-56B5FFBC9A7B}"/>
              </a:ext>
            </a:extLst>
          </p:cNvPr>
          <p:cNvSpPr/>
          <p:nvPr/>
        </p:nvSpPr>
        <p:spPr>
          <a:xfrm>
            <a:off x="-205483" y="-195209"/>
            <a:ext cx="12534472" cy="7117217"/>
          </a:xfrm>
          <a:prstGeom prst="rect">
            <a:avLst/>
          </a:prstGeom>
          <a:solidFill>
            <a:srgbClr val="F2E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202E89-EC94-8C63-1141-D47B68B52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7A60DCCC-0713-57B6-A3C2-FB1BA0251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296" y="2975018"/>
            <a:ext cx="12319604" cy="394699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B76759C-C284-879D-E71A-035B686E8728}"/>
              </a:ext>
            </a:extLst>
          </p:cNvPr>
          <p:cNvSpPr/>
          <p:nvPr/>
        </p:nvSpPr>
        <p:spPr>
          <a:xfrm>
            <a:off x="2171731" y="4525493"/>
            <a:ext cx="30395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u="sng" dirty="0">
                <a:solidFill>
                  <a:schemeClr val="accent3">
                    <a:lumMod val="50000"/>
                  </a:schemeClr>
                </a:solidFill>
                <a:latin typeface="Gotham Book" pitchFamily="50" charset="0"/>
                <a:cs typeface="Gotham Book" pitchFamily="50" charset="0"/>
              </a:rPr>
              <a:t>June 23, 1990</a:t>
            </a:r>
          </a:p>
          <a:p>
            <a:pPr algn="ctr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Gotham Book" pitchFamily="50" charset="0"/>
                <a:cs typeface="Gotham Book" pitchFamily="50" charset="0"/>
              </a:rPr>
              <a:t>Northern spotted owl </a:t>
            </a:r>
          </a:p>
          <a:p>
            <a:pPr algn="ctr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Gotham Book" pitchFamily="50" charset="0"/>
                <a:cs typeface="Gotham Book" pitchFamily="50" charset="0"/>
              </a:rPr>
              <a:t>listed as threatened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5DB1F7-020B-8C80-52C5-F57B85BD459C}"/>
              </a:ext>
            </a:extLst>
          </p:cNvPr>
          <p:cNvSpPr/>
          <p:nvPr/>
        </p:nvSpPr>
        <p:spPr>
          <a:xfrm>
            <a:off x="7725064" y="4363680"/>
            <a:ext cx="2641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u="sng" dirty="0">
                <a:solidFill>
                  <a:schemeClr val="accent3">
                    <a:lumMod val="50000"/>
                  </a:schemeClr>
                </a:solidFill>
                <a:latin typeface="Gotham Book" pitchFamily="50" charset="0"/>
                <a:cs typeface="Gotham Book" pitchFamily="50" charset="0"/>
              </a:rPr>
              <a:t>June 21, 1990  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Gotham Book" pitchFamily="50" charset="0"/>
                <a:cs typeface="Gotham Book" pitchFamily="50" charset="0"/>
              </a:rPr>
              <a:t>Louisiana black bear threatened listing proposed</a:t>
            </a:r>
          </a:p>
        </p:txBody>
      </p:sp>
      <p:pic>
        <p:nvPicPr>
          <p:cNvPr id="4" name="Content Placeholder 11" descr="A owl perched on a tree stump&#10;&#10;Description automatically generated">
            <a:extLst>
              <a:ext uri="{FF2B5EF4-FFF2-40B4-BE49-F238E27FC236}">
                <a16:creationId xmlns:a16="http://schemas.microsoft.com/office/drawing/2014/main" id="{1DFE7CA5-0477-5D02-3A31-F880FE3370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9734" r="-1" b="461"/>
          <a:stretch/>
        </p:blipFill>
        <p:spPr>
          <a:xfrm>
            <a:off x="853452" y="1073020"/>
            <a:ext cx="5124046" cy="3067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person holding a group of black bears&#10;&#10;Description automatically generated">
            <a:extLst>
              <a:ext uri="{FF2B5EF4-FFF2-40B4-BE49-F238E27FC236}">
                <a16:creationId xmlns:a16="http://schemas.microsoft.com/office/drawing/2014/main" id="{8C5ACBFE-1753-59BC-DEF8-C3C01B251A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58"/>
          <a:stretch/>
        </p:blipFill>
        <p:spPr>
          <a:xfrm>
            <a:off x="6116884" y="1073896"/>
            <a:ext cx="5288227" cy="3059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C933B9-A1AA-44E1-C8BE-DFF732228760}"/>
              </a:ext>
            </a:extLst>
          </p:cNvPr>
          <p:cNvSpPr txBox="1"/>
          <p:nvPr/>
        </p:nvSpPr>
        <p:spPr>
          <a:xfrm>
            <a:off x="397688" y="196478"/>
            <a:ext cx="113596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33593D"/>
                </a:solidFill>
                <a:latin typeface="Muli Black" panose="02000503040000020004" pitchFamily="2" charset="0"/>
              </a:rPr>
              <a:t>Conservation Without Conflict can be traced back to 1990!</a:t>
            </a:r>
          </a:p>
        </p:txBody>
      </p:sp>
    </p:spTree>
    <p:extLst>
      <p:ext uri="{BB962C8B-B14F-4D97-AF65-F5344CB8AC3E}">
        <p14:creationId xmlns:p14="http://schemas.microsoft.com/office/powerpoint/2010/main" val="2753900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B6ACEDF8-4AAE-755B-5110-2C0089970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A867E8-5F9F-BCD5-5E70-4F1383651B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48" r="41896"/>
          <a:stretch/>
        </p:blipFill>
        <p:spPr>
          <a:xfrm>
            <a:off x="663149" y="610753"/>
            <a:ext cx="4071411" cy="5636494"/>
          </a:xfrm>
          <a:prstGeom prst="round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D373D2-8C6F-6147-37F9-4627D21B300B}"/>
              </a:ext>
            </a:extLst>
          </p:cNvPr>
          <p:cNvSpPr txBox="1"/>
          <p:nvPr/>
        </p:nvSpPr>
        <p:spPr>
          <a:xfrm>
            <a:off x="5199588" y="2997199"/>
            <a:ext cx="54373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3593D"/>
                </a:solidFill>
                <a:latin typeface="Muli SemiBold" panose="02000503040000020004" pitchFamily="2" charset="0"/>
              </a:rPr>
              <a:t>Foster a culture of enduring trust and partnership across diverse sectors, groups, and individuals to support a sustainable national landscape that conserves wildlife, keeps working lands working, and improves quality of life for landowners and communities.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9653B7-990E-FD5C-62AC-55D6D3EF6F7C}"/>
              </a:ext>
            </a:extLst>
          </p:cNvPr>
          <p:cNvSpPr txBox="1"/>
          <p:nvPr/>
        </p:nvSpPr>
        <p:spPr>
          <a:xfrm>
            <a:off x="5199589" y="2227292"/>
            <a:ext cx="321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OUR MISSION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D3C9B59-47D6-1FC2-0875-DA8A3D64388D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D580B2-F5AF-90BE-C744-22F2AD8614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84832" y="2042160"/>
            <a:ext cx="914757" cy="95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25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53A3831E-7D4D-ADD9-2F51-9025936E8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8EE6C1-0311-6C04-B3BD-52543DA5A620}"/>
              </a:ext>
            </a:extLst>
          </p:cNvPr>
          <p:cNvSpPr txBox="1"/>
          <p:nvPr/>
        </p:nvSpPr>
        <p:spPr>
          <a:xfrm>
            <a:off x="160934" y="471402"/>
            <a:ext cx="11870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Our Coalition Members</a:t>
            </a:r>
          </a:p>
        </p:txBody>
      </p:sp>
      <p:pic>
        <p:nvPicPr>
          <p:cNvPr id="6" name="Picture 18">
            <a:extLst>
              <a:ext uri="{FF2B5EF4-FFF2-40B4-BE49-F238E27FC236}">
                <a16:creationId xmlns:a16="http://schemas.microsoft.com/office/drawing/2014/main" id="{E34550D3-4F1C-B19C-2A30-2FB819326C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6" r="29677"/>
          <a:stretch/>
        </p:blipFill>
        <p:spPr bwMode="auto">
          <a:xfrm>
            <a:off x="1668148" y="1426592"/>
            <a:ext cx="718498" cy="98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National Alliance of Forest Owners">
            <a:extLst>
              <a:ext uri="{FF2B5EF4-FFF2-40B4-BE49-F238E27FC236}">
                <a16:creationId xmlns:a16="http://schemas.microsoft.com/office/drawing/2014/main" id="{273F17C0-6FFE-6B0F-0A16-73E01216D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720" y="5884027"/>
            <a:ext cx="1301408" cy="53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0" descr="Congressional Sportsmen's Foundation (@HunterandAngler) | Twitter">
            <a:extLst>
              <a:ext uri="{FF2B5EF4-FFF2-40B4-BE49-F238E27FC236}">
                <a16:creationId xmlns:a16="http://schemas.microsoft.com/office/drawing/2014/main" id="{67275A0F-873E-F50A-3527-46FC304F5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5" t="8270" r="17259" b="12753"/>
          <a:stretch/>
        </p:blipFill>
        <p:spPr bwMode="auto">
          <a:xfrm>
            <a:off x="5405871" y="1443877"/>
            <a:ext cx="790548" cy="97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8" descr="national-fish-and-wildlife-foundation-nfwf-vector-logo - River Network">
            <a:extLst>
              <a:ext uri="{FF2B5EF4-FFF2-40B4-BE49-F238E27FC236}">
                <a16:creationId xmlns:a16="http://schemas.microsoft.com/office/drawing/2014/main" id="{F1FF1492-8B5B-190B-D28D-B2CBB4AA2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78" b="20390"/>
          <a:stretch/>
        </p:blipFill>
        <p:spPr bwMode="auto">
          <a:xfrm>
            <a:off x="9396787" y="2695094"/>
            <a:ext cx="1881273" cy="62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6" descr="Southern Company – Georgia Historical Society">
            <a:extLst>
              <a:ext uri="{FF2B5EF4-FFF2-40B4-BE49-F238E27FC236}">
                <a16:creationId xmlns:a16="http://schemas.microsoft.com/office/drawing/2014/main" id="{EB025F4F-49D6-E72F-ADAF-56B60F603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3" t="13889" r="26260" b="12973"/>
          <a:stretch/>
        </p:blipFill>
        <p:spPr bwMode="auto">
          <a:xfrm>
            <a:off x="443090" y="3555865"/>
            <a:ext cx="958877" cy="85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DU Logos">
            <a:extLst>
              <a:ext uri="{FF2B5EF4-FFF2-40B4-BE49-F238E27FC236}">
                <a16:creationId xmlns:a16="http://schemas.microsoft.com/office/drawing/2014/main" id="{D3713FBD-44D3-4197-829E-22629ED5F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552" y="2580599"/>
            <a:ext cx="898207" cy="64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0" descr="National Wild Turkey Federation (NWTF) | HECS® Hunting">
            <a:extLst>
              <a:ext uri="{FF2B5EF4-FFF2-40B4-BE49-F238E27FC236}">
                <a16:creationId xmlns:a16="http://schemas.microsoft.com/office/drawing/2014/main" id="{842293D1-8789-933D-1CB4-8B2194F1D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095" y="2620698"/>
            <a:ext cx="898207" cy="62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6" descr="Mission, Vision, Values">
            <a:extLst>
              <a:ext uri="{FF2B5EF4-FFF2-40B4-BE49-F238E27FC236}">
                <a16:creationId xmlns:a16="http://schemas.microsoft.com/office/drawing/2014/main" id="{EA82D689-8464-2A39-ABBA-55D35CDEB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674" y="4564553"/>
            <a:ext cx="798835" cy="103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Grant - American Forest Foundation Motivating Forest Stewardship | forests .org">
            <a:extLst>
              <a:ext uri="{FF2B5EF4-FFF2-40B4-BE49-F238E27FC236}">
                <a16:creationId xmlns:a16="http://schemas.microsoft.com/office/drawing/2014/main" id="{3D5C72B3-AC7F-97FB-7228-2B5884515D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0" t="18442" r="17446" b="19740"/>
          <a:stretch/>
        </p:blipFill>
        <p:spPr bwMode="auto">
          <a:xfrm>
            <a:off x="1604605" y="4578476"/>
            <a:ext cx="1073564" cy="100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ARC – The Amphibian and Reptile Conservancy">
            <a:extLst>
              <a:ext uri="{FF2B5EF4-FFF2-40B4-BE49-F238E27FC236}">
                <a16:creationId xmlns:a16="http://schemas.microsoft.com/office/drawing/2014/main" id="{3AECC6B5-5571-C766-2217-1D77158A8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363" y="4829697"/>
            <a:ext cx="1230773" cy="50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ome :: Association of Fish &amp; Wildlife Agencies">
            <a:extLst>
              <a:ext uri="{FF2B5EF4-FFF2-40B4-BE49-F238E27FC236}">
                <a16:creationId xmlns:a16="http://schemas.microsoft.com/office/drawing/2014/main" id="{08B7B287-647D-F886-7326-A71EFDFA5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02" y="2620698"/>
            <a:ext cx="718498" cy="69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United States Fish and Wildlife Service - Wikipedia">
            <a:extLst>
              <a:ext uri="{FF2B5EF4-FFF2-40B4-BE49-F238E27FC236}">
                <a16:creationId xmlns:a16="http://schemas.microsoft.com/office/drawing/2014/main" id="{77E5CC37-6720-FDBA-0F45-E7D8BDCA7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519" y="1450095"/>
            <a:ext cx="790548" cy="94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 descr="Environmental Defense Fund">
            <a:extLst>
              <a:ext uri="{FF2B5EF4-FFF2-40B4-BE49-F238E27FC236}">
                <a16:creationId xmlns:a16="http://schemas.microsoft.com/office/drawing/2014/main" id="{AABD2B9D-6ACB-82E7-EC93-EE6FAB6DB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614" y="2575576"/>
            <a:ext cx="1524000" cy="80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 descr="U.S. Department of Defense (DOD) - Military Badges, Crests, Flags &amp; Seals -  Military Clipart">
            <a:extLst>
              <a:ext uri="{FF2B5EF4-FFF2-40B4-BE49-F238E27FC236}">
                <a16:creationId xmlns:a16="http://schemas.microsoft.com/office/drawing/2014/main" id="{E7E240A2-CFE9-0427-B2F1-63E1F90BC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777" y="3611047"/>
            <a:ext cx="768863" cy="76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6" descr="The Conservation Fund | The Conservation Fund">
            <a:extLst>
              <a:ext uri="{FF2B5EF4-FFF2-40B4-BE49-F238E27FC236}">
                <a16:creationId xmlns:a16="http://schemas.microsoft.com/office/drawing/2014/main" id="{D16852CC-7C55-6D16-0BF0-6733DABD0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096" y="5946311"/>
            <a:ext cx="2632088" cy="34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8" descr="Laureates - LUI Che Woo Prize">
            <a:extLst>
              <a:ext uri="{FF2B5EF4-FFF2-40B4-BE49-F238E27FC236}">
                <a16:creationId xmlns:a16="http://schemas.microsoft.com/office/drawing/2014/main" id="{B2A30A16-29B5-333E-2559-B6211A73BE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06" b="37515"/>
          <a:stretch/>
        </p:blipFill>
        <p:spPr bwMode="auto">
          <a:xfrm>
            <a:off x="9473645" y="3655573"/>
            <a:ext cx="2475960" cy="73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0">
            <a:extLst>
              <a:ext uri="{FF2B5EF4-FFF2-40B4-BE49-F238E27FC236}">
                <a16:creationId xmlns:a16="http://schemas.microsoft.com/office/drawing/2014/main" id="{DEFF3C12-A082-6EE3-6AC4-1098386F6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457" y="2738198"/>
            <a:ext cx="1231634" cy="37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2" descr="Home - Western Landowners Alliance">
            <a:extLst>
              <a:ext uri="{FF2B5EF4-FFF2-40B4-BE49-F238E27FC236}">
                <a16:creationId xmlns:a16="http://schemas.microsoft.com/office/drawing/2014/main" id="{EB67CE8B-8F4D-05DA-0E07-3AC3E3075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917" y="4851783"/>
            <a:ext cx="1329629" cy="45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4" descr="United States Forest Service - Wikipedia">
            <a:extLst>
              <a:ext uri="{FF2B5EF4-FFF2-40B4-BE49-F238E27FC236}">
                <a16:creationId xmlns:a16="http://schemas.microsoft.com/office/drawing/2014/main" id="{8DD8DE9C-F936-5811-770E-88C94F70D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924" y="1475740"/>
            <a:ext cx="870090" cy="96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6" descr="NCASI | The Environmental Resource for the Forest Products Industry">
            <a:extLst>
              <a:ext uri="{FF2B5EF4-FFF2-40B4-BE49-F238E27FC236}">
                <a16:creationId xmlns:a16="http://schemas.microsoft.com/office/drawing/2014/main" id="{C19A768B-F53A-957B-0842-1BB8971906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2" t="22184" r="4445" b="22434"/>
          <a:stretch/>
        </p:blipFill>
        <p:spPr bwMode="auto">
          <a:xfrm>
            <a:off x="1473454" y="5927103"/>
            <a:ext cx="1587789" cy="50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8" descr="National Wildlife Federation - Wikipedia">
            <a:extLst>
              <a:ext uri="{FF2B5EF4-FFF2-40B4-BE49-F238E27FC236}">
                <a16:creationId xmlns:a16="http://schemas.microsoft.com/office/drawing/2014/main" id="{F5C68382-4355-81BD-AED1-11C52EB88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344" y="3598216"/>
            <a:ext cx="798835" cy="80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2" descr="Partnerscapes - Home | Facebook">
            <a:extLst>
              <a:ext uri="{FF2B5EF4-FFF2-40B4-BE49-F238E27FC236}">
                <a16:creationId xmlns:a16="http://schemas.microsoft.com/office/drawing/2014/main" id="{D04B7949-199E-7022-8C18-6B5E949FF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255" y="3555865"/>
            <a:ext cx="870090" cy="87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4" descr="Western Governors' Association | Stateside Associates">
            <a:extLst>
              <a:ext uri="{FF2B5EF4-FFF2-40B4-BE49-F238E27FC236}">
                <a16:creationId xmlns:a16="http://schemas.microsoft.com/office/drawing/2014/main" id="{2F2B0199-5CF8-94A0-C767-C6F8150DD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899" y="4826793"/>
            <a:ext cx="1524000" cy="50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0" descr="Resource Management Service LLC | LinkedIn">
            <a:extLst>
              <a:ext uri="{FF2B5EF4-FFF2-40B4-BE49-F238E27FC236}">
                <a16:creationId xmlns:a16="http://schemas.microsoft.com/office/drawing/2014/main" id="{A66FA159-8865-6D45-E6EA-BD1C21953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622" y="1587370"/>
            <a:ext cx="760873" cy="76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2" descr="Wildlife Management Institute">
            <a:extLst>
              <a:ext uri="{FF2B5EF4-FFF2-40B4-BE49-F238E27FC236}">
                <a16:creationId xmlns:a16="http://schemas.microsoft.com/office/drawing/2014/main" id="{BEBDF53C-11C7-DAA1-7249-5200EDA7E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198" y="3611047"/>
            <a:ext cx="807933" cy="80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4" descr="PERC: The Property and Environment Research Center">
            <a:extLst>
              <a:ext uri="{FF2B5EF4-FFF2-40B4-BE49-F238E27FC236}">
                <a16:creationId xmlns:a16="http://schemas.microsoft.com/office/drawing/2014/main" id="{7B81501C-3FF3-92D9-9ACB-88F34C449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25" y="1625786"/>
            <a:ext cx="1176403" cy="58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4" descr="Home | Texas A&amp;M NRI">
            <a:extLst>
              <a:ext uri="{FF2B5EF4-FFF2-40B4-BE49-F238E27FC236}">
                <a16:creationId xmlns:a16="http://schemas.microsoft.com/office/drawing/2014/main" id="{949CC2EC-F132-9EE3-CCAA-057AA04EA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628" y="2658247"/>
            <a:ext cx="965669" cy="56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2" descr="Logo | USDA">
            <a:extLst>
              <a:ext uri="{FF2B5EF4-FFF2-40B4-BE49-F238E27FC236}">
                <a16:creationId xmlns:a16="http://schemas.microsoft.com/office/drawing/2014/main" id="{321ADF24-A449-729B-117D-9EA60C404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735" y="3611047"/>
            <a:ext cx="768863" cy="77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id="{0412EB09-45A5-CFE2-322B-0A18A5E1C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571" y="3598216"/>
            <a:ext cx="853379" cy="85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498AE42F-D826-A73E-6850-003EB9E18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980" y="5832841"/>
            <a:ext cx="1176403" cy="55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Content Placeholder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B9CECC8-1EB2-EEAD-B3F5-B777370DFB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3"/>
          <a:stretch>
            <a:fillRect/>
          </a:stretch>
        </p:blipFill>
        <p:spPr>
          <a:xfrm>
            <a:off x="9668842" y="5884027"/>
            <a:ext cx="809394" cy="381340"/>
          </a:xfrm>
        </p:spPr>
      </p:pic>
      <p:pic>
        <p:nvPicPr>
          <p:cNvPr id="38" name="Picture 2" descr="Forest Landowners Association">
            <a:extLst>
              <a:ext uri="{FF2B5EF4-FFF2-40B4-BE49-F238E27FC236}">
                <a16:creationId xmlns:a16="http://schemas.microsoft.com/office/drawing/2014/main" id="{3090BFF0-E350-2853-E205-81C4F58FE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675" y="4665173"/>
            <a:ext cx="1505564" cy="83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4" descr="boone-and-crockett-club-logo - Sportsman's Legacy, Fine firearms, related  books and sporting collectibles. Representing estates, collectors and  nonprofit conservation organizations.">
            <a:extLst>
              <a:ext uri="{FF2B5EF4-FFF2-40B4-BE49-F238E27FC236}">
                <a16:creationId xmlns:a16="http://schemas.microsoft.com/office/drawing/2014/main" id="{C198B28F-D66C-CC28-B8E8-B3CAA91F31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9630" r="9506" b="9382"/>
          <a:stretch/>
        </p:blipFill>
        <p:spPr bwMode="auto">
          <a:xfrm>
            <a:off x="8404331" y="3555865"/>
            <a:ext cx="898207" cy="90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Logo, icon&#10;&#10;Description automatically generated">
            <a:extLst>
              <a:ext uri="{FF2B5EF4-FFF2-40B4-BE49-F238E27FC236}">
                <a16:creationId xmlns:a16="http://schemas.microsoft.com/office/drawing/2014/main" id="{CBC69086-AA7E-881B-0AC5-F8C520CF4774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946019" y="471402"/>
            <a:ext cx="601219" cy="584775"/>
          </a:xfrm>
          <a:prstGeom prst="rect">
            <a:avLst/>
          </a:prstGeom>
        </p:spPr>
      </p:pic>
      <p:pic>
        <p:nvPicPr>
          <p:cNvPr id="42" name="Picture 41" descr="Logo, icon&#10;&#10;Description automatically generated">
            <a:extLst>
              <a:ext uri="{FF2B5EF4-FFF2-40B4-BE49-F238E27FC236}">
                <a16:creationId xmlns:a16="http://schemas.microsoft.com/office/drawing/2014/main" id="{CC1D2A0F-5E64-C0BD-E2F3-0E2A537269EB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640236" y="471402"/>
            <a:ext cx="601219" cy="584775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644C614-3EBA-EE7C-4C7C-AD2AD5B188BD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3994480" y="4650247"/>
            <a:ext cx="1692195" cy="924953"/>
          </a:xfrm>
          <a:prstGeom prst="rect">
            <a:avLst/>
          </a:prstGeom>
        </p:spPr>
      </p:pic>
      <p:pic>
        <p:nvPicPr>
          <p:cNvPr id="43" name="Picture 42" descr="A picture containing diagram&#10;&#10;Description automatically generated">
            <a:extLst>
              <a:ext uri="{FF2B5EF4-FFF2-40B4-BE49-F238E27FC236}">
                <a16:creationId xmlns:a16="http://schemas.microsoft.com/office/drawing/2014/main" id="{2AC258E4-2082-D65A-923E-A97991DF8B77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373749" y="4581777"/>
            <a:ext cx="1059671" cy="927212"/>
          </a:xfrm>
          <a:prstGeom prst="rect">
            <a:avLst/>
          </a:prstGeom>
        </p:spPr>
      </p:pic>
      <p:pic>
        <p:nvPicPr>
          <p:cNvPr id="45" name="Picture 44" descr="Text&#10;&#10;Description automatically generated">
            <a:extLst>
              <a:ext uri="{FF2B5EF4-FFF2-40B4-BE49-F238E27FC236}">
                <a16:creationId xmlns:a16="http://schemas.microsoft.com/office/drawing/2014/main" id="{797D2052-58A7-9753-6DF8-AF2933E565A5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711178" y="1584474"/>
            <a:ext cx="870090" cy="870090"/>
          </a:xfrm>
          <a:prstGeom prst="rect">
            <a:avLst/>
          </a:prstGeom>
        </p:spPr>
      </p:pic>
      <p:pic>
        <p:nvPicPr>
          <p:cNvPr id="1026" name="Picture 2" descr="Leo Miranda LLC">
            <a:extLst>
              <a:ext uri="{FF2B5EF4-FFF2-40B4-BE49-F238E27FC236}">
                <a16:creationId xmlns:a16="http://schemas.microsoft.com/office/drawing/2014/main" id="{59056518-3FA0-5810-7D31-B39770249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623" y="5569915"/>
            <a:ext cx="12668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340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08E4EE-9AA8-7EDF-587F-D205B85641B6}"/>
              </a:ext>
            </a:extLst>
          </p:cNvPr>
          <p:cNvSpPr/>
          <p:nvPr/>
        </p:nvSpPr>
        <p:spPr>
          <a:xfrm>
            <a:off x="-205483" y="-195209"/>
            <a:ext cx="12534472" cy="7117217"/>
          </a:xfrm>
          <a:prstGeom prst="rect">
            <a:avLst/>
          </a:prstGeom>
          <a:solidFill>
            <a:srgbClr val="F2E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A8A46D-F52A-B138-E525-EA0A27B79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88E32EE-E8EA-544A-2ACC-803CE3951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90082"/>
            <a:ext cx="12192000" cy="54679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1E1098-C6E0-1190-444D-190925C4014B}"/>
              </a:ext>
            </a:extLst>
          </p:cNvPr>
          <p:cNvSpPr txBox="1"/>
          <p:nvPr/>
        </p:nvSpPr>
        <p:spPr>
          <a:xfrm>
            <a:off x="692810" y="1838524"/>
            <a:ext cx="6017016" cy="337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Embrace the local context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Empower meaningful engagement and participation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Clarity of purpose: Unite around shared goals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Implement adaptive management strategies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Foster sustainable livelihoods and conservation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Build capacity and empower landowners and communities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Establish collaborative governance mechanisms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Cultivate continuous communications and learning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D7B998-B39D-E2A2-F8B5-188CCC5584C3}"/>
              </a:ext>
            </a:extLst>
          </p:cNvPr>
          <p:cNvSpPr txBox="1"/>
          <p:nvPr/>
        </p:nvSpPr>
        <p:spPr>
          <a:xfrm>
            <a:off x="177282" y="668397"/>
            <a:ext cx="67798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kern="100" dirty="0">
                <a:solidFill>
                  <a:srgbClr val="536658"/>
                </a:solidFill>
                <a:effectLst/>
                <a:latin typeface="Muli Black" panose="02000503040000020004"/>
                <a:ea typeface="Calibri" panose="020F0502020204030204" pitchFamily="34" charset="0"/>
                <a:cs typeface="Times New Roman" panose="02020603050405020304" pitchFamily="18" charset="0"/>
              </a:rPr>
              <a:t>Effective conservation without conflict involves several important steps:</a:t>
            </a:r>
            <a:endParaRPr lang="en-US" sz="3200" b="1" dirty="0">
              <a:solidFill>
                <a:srgbClr val="33593D"/>
              </a:solidFill>
              <a:latin typeface="Muli Black" panose="02000503040000020004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EE7057-0146-8AEA-4EB3-A5A651C5A9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151" t="10781" r="1688" b="7884"/>
          <a:stretch/>
        </p:blipFill>
        <p:spPr>
          <a:xfrm>
            <a:off x="6846815" y="668396"/>
            <a:ext cx="4693458" cy="437561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9352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8FEFD-2FD3-A8D0-EDAE-FE4347DD9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CB7E2CB1-375B-D12E-BEB4-9D9E68F84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746A1D-3A6C-B21C-FAE1-010C99E24FA0}"/>
              </a:ext>
            </a:extLst>
          </p:cNvPr>
          <p:cNvSpPr txBox="1"/>
          <p:nvPr/>
        </p:nvSpPr>
        <p:spPr>
          <a:xfrm>
            <a:off x="160934" y="471402"/>
            <a:ext cx="11870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A Simple Model for Success!</a:t>
            </a:r>
          </a:p>
        </p:txBody>
      </p:sp>
      <p:pic>
        <p:nvPicPr>
          <p:cNvPr id="41" name="Picture 40" descr="Logo, icon&#10;&#10;Description automatically generated">
            <a:extLst>
              <a:ext uri="{FF2B5EF4-FFF2-40B4-BE49-F238E27FC236}">
                <a16:creationId xmlns:a16="http://schemas.microsoft.com/office/drawing/2014/main" id="{A433BB67-FABA-E18E-B36C-73B8792FC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019" y="471402"/>
            <a:ext cx="601219" cy="584775"/>
          </a:xfrm>
          <a:prstGeom prst="rect">
            <a:avLst/>
          </a:prstGeom>
        </p:spPr>
      </p:pic>
      <p:pic>
        <p:nvPicPr>
          <p:cNvPr id="42" name="Picture 41" descr="Logo, icon&#10;&#10;Description automatically generated">
            <a:extLst>
              <a:ext uri="{FF2B5EF4-FFF2-40B4-BE49-F238E27FC236}">
                <a16:creationId xmlns:a16="http://schemas.microsoft.com/office/drawing/2014/main" id="{C65A527F-C38C-7897-8A19-BC1C6EDD9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236" y="471402"/>
            <a:ext cx="601219" cy="584775"/>
          </a:xfrm>
          <a:prstGeom prst="rect">
            <a:avLst/>
          </a:prstGeom>
        </p:spPr>
      </p:pic>
      <p:pic>
        <p:nvPicPr>
          <p:cNvPr id="40" name="Graphic 39" descr="Fir tree with solid fill">
            <a:extLst>
              <a:ext uri="{FF2B5EF4-FFF2-40B4-BE49-F238E27FC236}">
                <a16:creationId xmlns:a16="http://schemas.microsoft.com/office/drawing/2014/main" id="{7F570ED9-07FD-7377-481B-89DA197163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91" y="2638427"/>
            <a:ext cx="1886179" cy="1704973"/>
          </a:xfrm>
          <a:prstGeom prst="rect">
            <a:avLst/>
          </a:prstGeom>
        </p:spPr>
      </p:pic>
      <p:pic>
        <p:nvPicPr>
          <p:cNvPr id="44" name="Graphic 43" descr="Handshake with solid fill">
            <a:extLst>
              <a:ext uri="{FF2B5EF4-FFF2-40B4-BE49-F238E27FC236}">
                <a16:creationId xmlns:a16="http://schemas.microsoft.com/office/drawing/2014/main" id="{18C50C89-58E0-5A5B-7604-67EC335841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2207" y="3033713"/>
            <a:ext cx="1886179" cy="1704973"/>
          </a:xfrm>
          <a:prstGeom prst="rect">
            <a:avLst/>
          </a:prstGeom>
        </p:spPr>
      </p:pic>
      <p:pic>
        <p:nvPicPr>
          <p:cNvPr id="46" name="Graphic 45" descr="Turtle with solid fill">
            <a:extLst>
              <a:ext uri="{FF2B5EF4-FFF2-40B4-BE49-F238E27FC236}">
                <a16:creationId xmlns:a16="http://schemas.microsoft.com/office/drawing/2014/main" id="{E388E8BE-94E8-FCD5-9C4D-2FF477BE44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24199" y="2950785"/>
            <a:ext cx="1886179" cy="1704973"/>
          </a:xfrm>
          <a:prstGeom prst="rect">
            <a:avLst/>
          </a:prstGeom>
        </p:spPr>
      </p:pic>
      <p:pic>
        <p:nvPicPr>
          <p:cNvPr id="47" name="Graphic 46" descr="Add with solid fill">
            <a:extLst>
              <a:ext uri="{FF2B5EF4-FFF2-40B4-BE49-F238E27FC236}">
                <a16:creationId xmlns:a16="http://schemas.microsoft.com/office/drawing/2014/main" id="{D2A26D01-8D2E-A22E-9C30-0991B6E626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43488" y="3429000"/>
            <a:ext cx="1011583" cy="914400"/>
          </a:xfrm>
          <a:prstGeom prst="rect">
            <a:avLst/>
          </a:prstGeom>
        </p:spPr>
      </p:pic>
      <p:pic>
        <p:nvPicPr>
          <p:cNvPr id="48" name="Graphic 47" descr="Add with solid fill">
            <a:extLst>
              <a:ext uri="{FF2B5EF4-FFF2-40B4-BE49-F238E27FC236}">
                <a16:creationId xmlns:a16="http://schemas.microsoft.com/office/drawing/2014/main" id="{4B964EEC-71A5-DDBC-E71A-38A72428E3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47833" y="3429000"/>
            <a:ext cx="1011583" cy="91440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704F767B-00FE-8B0C-A78B-9F31CDECDCA4}"/>
              </a:ext>
            </a:extLst>
          </p:cNvPr>
          <p:cNvSpPr txBox="1"/>
          <p:nvPr/>
        </p:nvSpPr>
        <p:spPr>
          <a:xfrm>
            <a:off x="7877180" y="3033713"/>
            <a:ext cx="842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=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89B671F-8E8A-995F-D8CC-CFA8E870EF57}"/>
              </a:ext>
            </a:extLst>
          </p:cNvPr>
          <p:cNvSpPr txBox="1"/>
          <p:nvPr/>
        </p:nvSpPr>
        <p:spPr>
          <a:xfrm>
            <a:off x="8639173" y="3387772"/>
            <a:ext cx="2876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Outcomes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FECC0F2-C9A0-8C50-84B7-3CC6DB3B1A6E}"/>
              </a:ext>
            </a:extLst>
          </p:cNvPr>
          <p:cNvSpPr txBox="1"/>
          <p:nvPr/>
        </p:nvSpPr>
        <p:spPr>
          <a:xfrm>
            <a:off x="457200" y="4294417"/>
            <a:ext cx="7601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   Habitat                                           Species                                          Collaboration   </a:t>
            </a:r>
          </a:p>
        </p:txBody>
      </p:sp>
    </p:spTree>
    <p:extLst>
      <p:ext uri="{BB962C8B-B14F-4D97-AF65-F5344CB8AC3E}">
        <p14:creationId xmlns:p14="http://schemas.microsoft.com/office/powerpoint/2010/main" val="716383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9FDE720-8FAA-E305-CB22-56B5FFBC9A7B}"/>
              </a:ext>
            </a:extLst>
          </p:cNvPr>
          <p:cNvSpPr/>
          <p:nvPr/>
        </p:nvSpPr>
        <p:spPr>
          <a:xfrm>
            <a:off x="-205483" y="-195209"/>
            <a:ext cx="12534472" cy="7117217"/>
          </a:xfrm>
          <a:prstGeom prst="rect">
            <a:avLst/>
          </a:prstGeom>
          <a:solidFill>
            <a:srgbClr val="F2E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202E89-EC94-8C63-1141-D47B68B52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7A60DCCC-0713-57B6-A3C2-FB1BA0251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296" y="2975018"/>
            <a:ext cx="12319604" cy="3946990"/>
          </a:xfrm>
          <a:prstGeom prst="rect">
            <a:avLst/>
          </a:prstGeom>
        </p:spPr>
      </p:pic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2622E60C-04DD-04EF-DA7D-91521ED5E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93" y="-84621"/>
            <a:ext cx="8534213" cy="2286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8EC51CB-2E3E-5C2C-D755-1A00970765C2}"/>
              </a:ext>
            </a:extLst>
          </p:cNvPr>
          <p:cNvSpPr/>
          <p:nvPr/>
        </p:nvSpPr>
        <p:spPr>
          <a:xfrm>
            <a:off x="1435196" y="2265387"/>
            <a:ext cx="703528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buClr>
                <a:srgbClr val="DEB855"/>
              </a:buClr>
            </a:pPr>
            <a:r>
              <a:rPr lang="en-US" sz="3600" b="1" i="1" dirty="0">
                <a:solidFill>
                  <a:srgbClr val="00B050"/>
                </a:solidFill>
                <a:latin typeface="Gotham Light" pitchFamily="50" charset="0"/>
                <a:cs typeface="Gotham Light" pitchFamily="50" charset="0"/>
              </a:rPr>
              <a:t>THANK YOU!</a:t>
            </a:r>
          </a:p>
          <a:p>
            <a:pPr algn="ctr" defTabSz="457200">
              <a:buClr>
                <a:srgbClr val="DEB855"/>
              </a:buClr>
            </a:pPr>
            <a:endParaRPr lang="en-US" sz="2200" b="1" dirty="0">
              <a:solidFill>
                <a:srgbClr val="202322"/>
              </a:solidFill>
              <a:latin typeface="Gotham Light" pitchFamily="50" charset="0"/>
              <a:cs typeface="Gotham Light" pitchFamily="50" charset="0"/>
            </a:endParaRP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202322"/>
                </a:solidFill>
                <a:latin typeface="Gotham Light" pitchFamily="50" charset="0"/>
                <a:cs typeface="Gotham Light" pitchFamily="50" charset="0"/>
              </a:rPr>
              <a:t>Visit</a:t>
            </a: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0000FF"/>
                </a:solidFill>
                <a:latin typeface="Gotham Light" pitchFamily="50" charset="0"/>
                <a:cs typeface="Gotham Light" pitchFamily="5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www.ConservationWithoutConflict.org</a:t>
            </a:r>
            <a:endParaRPr lang="en-US" sz="2200" b="1" dirty="0">
              <a:solidFill>
                <a:srgbClr val="0000FF"/>
              </a:solidFill>
              <a:latin typeface="Gotham Light" pitchFamily="50" charset="0"/>
              <a:cs typeface="Gotham Light" pitchFamily="50" charset="0"/>
            </a:endParaRPr>
          </a:p>
          <a:p>
            <a:pPr algn="ctr" defTabSz="457200">
              <a:buClr>
                <a:srgbClr val="DEB855"/>
              </a:buClr>
            </a:pPr>
            <a:endParaRPr lang="en-US" sz="2200" b="1" dirty="0">
              <a:solidFill>
                <a:srgbClr val="202322"/>
              </a:solidFill>
              <a:latin typeface="Gotham Light" pitchFamily="50" charset="0"/>
              <a:cs typeface="Gotham Light" pitchFamily="50" charset="0"/>
            </a:endParaRP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202322"/>
                </a:solidFill>
                <a:latin typeface="Gotham Light" pitchFamily="50" charset="0"/>
                <a:cs typeface="Gotham Light" pitchFamily="50" charset="0"/>
              </a:rPr>
              <a:t>email</a:t>
            </a: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0000FF"/>
                </a:solidFill>
                <a:latin typeface="Gotham Light" pitchFamily="50" charset="0"/>
                <a:cs typeface="Gotham Light" pitchFamily="50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Leo@ConservationWithoutConflict.org</a:t>
            </a:r>
            <a:endParaRPr lang="en-US" sz="2200" b="1" dirty="0">
              <a:solidFill>
                <a:srgbClr val="0000FF"/>
              </a:solidFill>
              <a:latin typeface="Gotham Light" pitchFamily="50" charset="0"/>
              <a:cs typeface="Gotham Light" pitchFamily="50" charset="0"/>
            </a:endParaRPr>
          </a:p>
          <a:p>
            <a:pPr algn="ctr" defTabSz="457200">
              <a:buClr>
                <a:srgbClr val="DEB855"/>
              </a:buClr>
            </a:pPr>
            <a:endParaRPr lang="en-US" sz="2200" b="1" dirty="0">
              <a:solidFill>
                <a:srgbClr val="202322"/>
              </a:solidFill>
              <a:latin typeface="Gotham Light" pitchFamily="50" charset="0"/>
              <a:cs typeface="Gotham Light" pitchFamily="50" charset="0"/>
            </a:endParaRP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202322"/>
                </a:solidFill>
                <a:latin typeface="Gotham Light" pitchFamily="50" charset="0"/>
                <a:cs typeface="Gotham Light" pitchFamily="50" charset="0"/>
              </a:rPr>
              <a:t>Call</a:t>
            </a: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00B050"/>
                </a:solidFill>
                <a:latin typeface="Gotham Light" pitchFamily="50" charset="0"/>
                <a:cs typeface="Gotham Light" pitchFamily="50" charset="0"/>
              </a:rPr>
              <a:t>470-346-7392</a:t>
            </a:r>
            <a:r>
              <a:rPr lang="en-US" sz="2200" b="1" dirty="0">
                <a:solidFill>
                  <a:srgbClr val="202322"/>
                </a:solidFill>
                <a:latin typeface="Gotham Light" pitchFamily="50" charset="0"/>
                <a:cs typeface="Gotham Light" pitchFamily="50" charset="0"/>
              </a:rPr>
              <a:t> </a:t>
            </a:r>
          </a:p>
        </p:txBody>
      </p:sp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D574A0B-2EF5-B48E-AC6C-8AE9D4FBC6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657" y="2445758"/>
            <a:ext cx="3686101" cy="371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5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314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Gotham Book</vt:lpstr>
      <vt:lpstr>Gotham Light</vt:lpstr>
      <vt:lpstr>Muli Black</vt:lpstr>
      <vt:lpstr>MULI EXTRABOLD ROMAN</vt:lpstr>
      <vt:lpstr>Muli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Roberts</dc:creator>
  <cp:lastModifiedBy>Leo Miranda</cp:lastModifiedBy>
  <cp:revision>80</cp:revision>
  <dcterms:created xsi:type="dcterms:W3CDTF">2022-08-31T20:34:21Z</dcterms:created>
  <dcterms:modified xsi:type="dcterms:W3CDTF">2024-02-14T21:16:15Z</dcterms:modified>
</cp:coreProperties>
</file>