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899" r:id="rId2"/>
    <p:sldId id="256" r:id="rId3"/>
    <p:sldId id="903" r:id="rId4"/>
    <p:sldId id="900" r:id="rId5"/>
    <p:sldId id="901" r:id="rId6"/>
    <p:sldId id="897" r:id="rId7"/>
    <p:sldId id="902" r:id="rId8"/>
    <p:sldId id="888" r:id="rId9"/>
    <p:sldId id="884" r:id="rId10"/>
    <p:sldId id="258" r:id="rId11"/>
    <p:sldId id="898" r:id="rId12"/>
    <p:sldId id="892" r:id="rId13"/>
    <p:sldId id="893" r:id="rId14"/>
    <p:sldId id="896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593D"/>
    <a:srgbClr val="5E8069"/>
    <a:srgbClr val="081C38"/>
    <a:srgbClr val="42577A"/>
    <a:srgbClr val="F2ED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8832C1D-C7C6-488A-9A79-894AA329D68A}" v="143" dt="2025-02-19T17:25:48.79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639"/>
    <p:restoredTop sz="96327"/>
  </p:normalViewPr>
  <p:slideViewPr>
    <p:cSldViewPr snapToGrid="0" snapToObjects="1">
      <p:cViewPr varScale="1">
        <p:scale>
          <a:sx n="74" d="100"/>
          <a:sy n="74" d="100"/>
        </p:scale>
        <p:origin x="1469" y="28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o Miranda" userId="184c4ffa3fad45b9" providerId="LiveId" clId="{18832C1D-C7C6-488A-9A79-894AA329D68A}"/>
    <pc:docChg chg="undo custSel addSld delSld modSld sldOrd">
      <pc:chgData name="Leo Miranda" userId="184c4ffa3fad45b9" providerId="LiveId" clId="{18832C1D-C7C6-488A-9A79-894AA329D68A}" dt="2025-02-19T17:29:54.898" v="1579" actId="20577"/>
      <pc:docMkLst>
        <pc:docMk/>
      </pc:docMkLst>
      <pc:sldChg chg="modSp mod">
        <pc:chgData name="Leo Miranda" userId="184c4ffa3fad45b9" providerId="LiveId" clId="{18832C1D-C7C6-488A-9A79-894AA329D68A}" dt="2025-02-19T17:23:39.869" v="1495" actId="20577"/>
        <pc:sldMkLst>
          <pc:docMk/>
          <pc:sldMk cId="2910388824" sldId="256"/>
        </pc:sldMkLst>
        <pc:spChg chg="mod">
          <ac:chgData name="Leo Miranda" userId="184c4ffa3fad45b9" providerId="LiveId" clId="{18832C1D-C7C6-488A-9A79-894AA329D68A}" dt="2025-02-19T17:23:39.869" v="1495" actId="20577"/>
          <ac:spMkLst>
            <pc:docMk/>
            <pc:sldMk cId="2910388824" sldId="256"/>
            <ac:spMk id="9" creationId="{20011A91-D60C-B5F8-B755-A746E7774442}"/>
          </ac:spMkLst>
        </pc:spChg>
        <pc:spChg chg="mod">
          <ac:chgData name="Leo Miranda" userId="184c4ffa3fad45b9" providerId="LiveId" clId="{18832C1D-C7C6-488A-9A79-894AA329D68A}" dt="2025-02-16T14:45:40" v="182" actId="114"/>
          <ac:spMkLst>
            <pc:docMk/>
            <pc:sldMk cId="2910388824" sldId="256"/>
            <ac:spMk id="10" creationId="{4B76C364-C633-3379-9798-3EEC9AC94065}"/>
          </ac:spMkLst>
        </pc:spChg>
        <pc:picChg chg="mod">
          <ac:chgData name="Leo Miranda" userId="184c4ffa3fad45b9" providerId="LiveId" clId="{18832C1D-C7C6-488A-9A79-894AA329D68A}" dt="2025-02-17T15:15:13.035" v="411" actId="14100"/>
          <ac:picMkLst>
            <pc:docMk/>
            <pc:sldMk cId="2910388824" sldId="256"/>
            <ac:picMk id="4" creationId="{96412F0A-1087-5176-1CC2-DAE288C49F6D}"/>
          </ac:picMkLst>
        </pc:picChg>
      </pc:sldChg>
      <pc:sldChg chg="del ord">
        <pc:chgData name="Leo Miranda" userId="184c4ffa3fad45b9" providerId="LiveId" clId="{18832C1D-C7C6-488A-9A79-894AA329D68A}" dt="2025-02-19T14:52:26.402" v="879" actId="47"/>
        <pc:sldMkLst>
          <pc:docMk/>
          <pc:sldMk cId="4093916463" sldId="257"/>
        </pc:sldMkLst>
      </pc:sldChg>
      <pc:sldChg chg="modSp mod ord">
        <pc:chgData name="Leo Miranda" userId="184c4ffa3fad45b9" providerId="LiveId" clId="{18832C1D-C7C6-488A-9A79-894AA329D68A}" dt="2025-02-18T23:43:34.332" v="540" actId="6549"/>
        <pc:sldMkLst>
          <pc:docMk/>
          <pc:sldMk cId="593125032" sldId="258"/>
        </pc:sldMkLst>
        <pc:spChg chg="mod">
          <ac:chgData name="Leo Miranda" userId="184c4ffa3fad45b9" providerId="LiveId" clId="{18832C1D-C7C6-488A-9A79-894AA329D68A}" dt="2025-02-18T23:43:34.332" v="540" actId="6549"/>
          <ac:spMkLst>
            <pc:docMk/>
            <pc:sldMk cId="593125032" sldId="258"/>
            <ac:spMk id="9" creationId="{22D373D2-8C6F-6147-37F9-4627D21B300B}"/>
          </ac:spMkLst>
        </pc:spChg>
      </pc:sldChg>
      <pc:sldChg chg="del">
        <pc:chgData name="Leo Miranda" userId="184c4ffa3fad45b9" providerId="LiveId" clId="{18832C1D-C7C6-488A-9A79-894AA329D68A}" dt="2025-02-16T15:05:22.676" v="305" actId="47"/>
        <pc:sldMkLst>
          <pc:docMk/>
          <pc:sldMk cId="3593525220" sldId="260"/>
        </pc:sldMkLst>
      </pc:sldChg>
      <pc:sldChg chg="delSp del mod">
        <pc:chgData name="Leo Miranda" userId="184c4ffa3fad45b9" providerId="LiveId" clId="{18832C1D-C7C6-488A-9A79-894AA329D68A}" dt="2025-02-17T15:09:56.198" v="355" actId="2696"/>
        <pc:sldMkLst>
          <pc:docMk/>
          <pc:sldMk cId="2590685758" sldId="261"/>
        </pc:sldMkLst>
      </pc:sldChg>
      <pc:sldChg chg="modSp mod ord">
        <pc:chgData name="Leo Miranda" userId="184c4ffa3fad45b9" providerId="LiveId" clId="{18832C1D-C7C6-488A-9A79-894AA329D68A}" dt="2025-02-19T15:04:19.122" v="1412" actId="20577"/>
        <pc:sldMkLst>
          <pc:docMk/>
          <pc:sldMk cId="1062340203" sldId="888"/>
        </pc:sldMkLst>
        <pc:spChg chg="mod">
          <ac:chgData name="Leo Miranda" userId="184c4ffa3fad45b9" providerId="LiveId" clId="{18832C1D-C7C6-488A-9A79-894AA329D68A}" dt="2025-02-19T15:04:19.122" v="1412" actId="20577"/>
          <ac:spMkLst>
            <pc:docMk/>
            <pc:sldMk cId="1062340203" sldId="888"/>
            <ac:spMk id="3" creationId="{EA8EE6C1-0311-6C04-B3BD-52543DA5A620}"/>
          </ac:spMkLst>
        </pc:spChg>
        <pc:picChg chg="mod">
          <ac:chgData name="Leo Miranda" userId="184c4ffa3fad45b9" providerId="LiveId" clId="{18832C1D-C7C6-488A-9A79-894AA329D68A}" dt="2025-02-17T15:25:31.076" v="496" actId="1037"/>
          <ac:picMkLst>
            <pc:docMk/>
            <pc:sldMk cId="1062340203" sldId="888"/>
            <ac:picMk id="41" creationId="{CBC69086-AA7E-881B-0AC5-F8C520CF4774}"/>
          </ac:picMkLst>
        </pc:picChg>
        <pc:picChg chg="mod">
          <ac:chgData name="Leo Miranda" userId="184c4ffa3fad45b9" providerId="LiveId" clId="{18832C1D-C7C6-488A-9A79-894AA329D68A}" dt="2025-02-17T15:25:38.446" v="522" actId="1038"/>
          <ac:picMkLst>
            <pc:docMk/>
            <pc:sldMk cId="1062340203" sldId="888"/>
            <ac:picMk id="42" creationId="{CC1D2A0F-5E64-C0BD-E2F3-0E2A537269EB}"/>
          </ac:picMkLst>
        </pc:picChg>
      </pc:sldChg>
      <pc:sldChg chg="modSp del mod">
        <pc:chgData name="Leo Miranda" userId="184c4ffa3fad45b9" providerId="LiveId" clId="{18832C1D-C7C6-488A-9A79-894AA329D68A}" dt="2025-02-18T23:46:58.202" v="544" actId="47"/>
        <pc:sldMkLst>
          <pc:docMk/>
          <pc:sldMk cId="91012599" sldId="889"/>
        </pc:sldMkLst>
      </pc:sldChg>
      <pc:sldChg chg="del">
        <pc:chgData name="Leo Miranda" userId="184c4ffa3fad45b9" providerId="LiveId" clId="{18832C1D-C7C6-488A-9A79-894AA329D68A}" dt="2025-02-16T14:37:03.945" v="2" actId="47"/>
        <pc:sldMkLst>
          <pc:docMk/>
          <pc:sldMk cId="2681334864" sldId="890"/>
        </pc:sldMkLst>
      </pc:sldChg>
      <pc:sldChg chg="del">
        <pc:chgData name="Leo Miranda" userId="184c4ffa3fad45b9" providerId="LiveId" clId="{18832C1D-C7C6-488A-9A79-894AA329D68A}" dt="2025-02-16T14:37:07.846" v="3" actId="47"/>
        <pc:sldMkLst>
          <pc:docMk/>
          <pc:sldMk cId="1768334102" sldId="891"/>
        </pc:sldMkLst>
      </pc:sldChg>
      <pc:sldChg chg="delSp modSp mod">
        <pc:chgData name="Leo Miranda" userId="184c4ffa3fad45b9" providerId="LiveId" clId="{18832C1D-C7C6-488A-9A79-894AA329D68A}" dt="2025-02-19T17:28:01.210" v="1548" actId="20577"/>
        <pc:sldMkLst>
          <pc:docMk/>
          <pc:sldMk cId="968105615" sldId="892"/>
        </pc:sldMkLst>
        <pc:spChg chg="mod">
          <ac:chgData name="Leo Miranda" userId="184c4ffa3fad45b9" providerId="LiveId" clId="{18832C1D-C7C6-488A-9A79-894AA329D68A}" dt="2025-02-19T17:28:01.210" v="1548" actId="20577"/>
          <ac:spMkLst>
            <pc:docMk/>
            <pc:sldMk cId="968105615" sldId="892"/>
            <ac:spMk id="2" creationId="{7A3569F7-B274-0F59-F6A5-594CC930C81B}"/>
          </ac:spMkLst>
        </pc:spChg>
        <pc:spChg chg="mod">
          <ac:chgData name="Leo Miranda" userId="184c4ffa3fad45b9" providerId="LiveId" clId="{18832C1D-C7C6-488A-9A79-894AA329D68A}" dt="2025-02-17T15:12:31.021" v="392" actId="255"/>
          <ac:spMkLst>
            <pc:docMk/>
            <pc:sldMk cId="968105615" sldId="892"/>
            <ac:spMk id="28" creationId="{1F7D2B05-F323-855E-99D5-2350D0EBF31B}"/>
          </ac:spMkLst>
        </pc:spChg>
        <pc:picChg chg="mod">
          <ac:chgData name="Leo Miranda" userId="184c4ffa3fad45b9" providerId="LiveId" clId="{18832C1D-C7C6-488A-9A79-894AA329D68A}" dt="2025-02-17T15:12:47.950" v="394" actId="1076"/>
          <ac:picMkLst>
            <pc:docMk/>
            <pc:sldMk cId="968105615" sldId="892"/>
            <ac:picMk id="4" creationId="{C17417A3-D1A6-0FF7-3045-CC890961AEA2}"/>
          </ac:picMkLst>
        </pc:picChg>
      </pc:sldChg>
      <pc:sldChg chg="addSp delSp modSp mod">
        <pc:chgData name="Leo Miranda" userId="184c4ffa3fad45b9" providerId="LiveId" clId="{18832C1D-C7C6-488A-9A79-894AA329D68A}" dt="2025-02-19T17:29:16.963" v="1567" actId="20577"/>
        <pc:sldMkLst>
          <pc:docMk/>
          <pc:sldMk cId="4180212049" sldId="893"/>
        </pc:sldMkLst>
        <pc:spChg chg="mod">
          <ac:chgData name="Leo Miranda" userId="184c4ffa3fad45b9" providerId="LiveId" clId="{18832C1D-C7C6-488A-9A79-894AA329D68A}" dt="2025-02-19T17:29:16.963" v="1567" actId="20577"/>
          <ac:spMkLst>
            <pc:docMk/>
            <pc:sldMk cId="4180212049" sldId="893"/>
            <ac:spMk id="17" creationId="{AA1D77D7-D4C4-6433-7F0D-ECDBCE5C5C8C}"/>
          </ac:spMkLst>
        </pc:spChg>
        <pc:spChg chg="mod">
          <ac:chgData name="Leo Miranda" userId="184c4ffa3fad45b9" providerId="LiveId" clId="{18832C1D-C7C6-488A-9A79-894AA329D68A}" dt="2025-02-19T14:53:12.569" v="899" actId="20577"/>
          <ac:spMkLst>
            <pc:docMk/>
            <pc:sldMk cId="4180212049" sldId="893"/>
            <ac:spMk id="28" creationId="{53FD8661-D71C-10FF-08C9-8D423FEEA0AC}"/>
          </ac:spMkLst>
        </pc:spChg>
        <pc:picChg chg="add del mod">
          <ac:chgData name="Leo Miranda" userId="184c4ffa3fad45b9" providerId="LiveId" clId="{18832C1D-C7C6-488A-9A79-894AA329D68A}" dt="2025-02-19T14:56:53.968" v="1291" actId="21"/>
          <ac:picMkLst>
            <pc:docMk/>
            <pc:sldMk cId="4180212049" sldId="893"/>
            <ac:picMk id="2" creationId="{DE52A979-0582-41F3-8A34-B66A6718D41D}"/>
          </ac:picMkLst>
        </pc:picChg>
      </pc:sldChg>
      <pc:sldChg chg="del">
        <pc:chgData name="Leo Miranda" userId="184c4ffa3fad45b9" providerId="LiveId" clId="{18832C1D-C7C6-488A-9A79-894AA329D68A}" dt="2025-02-16T14:36:27.887" v="0" actId="47"/>
        <pc:sldMkLst>
          <pc:docMk/>
          <pc:sldMk cId="2289384299" sldId="894"/>
        </pc:sldMkLst>
      </pc:sldChg>
      <pc:sldChg chg="del">
        <pc:chgData name="Leo Miranda" userId="184c4ffa3fad45b9" providerId="LiveId" clId="{18832C1D-C7C6-488A-9A79-894AA329D68A}" dt="2025-02-16T14:36:33.198" v="1" actId="47"/>
        <pc:sldMkLst>
          <pc:docMk/>
          <pc:sldMk cId="1631311556" sldId="895"/>
        </pc:sldMkLst>
      </pc:sldChg>
      <pc:sldChg chg="addSp delSp modSp mod delAnim">
        <pc:chgData name="Leo Miranda" userId="184c4ffa3fad45b9" providerId="LiveId" clId="{18832C1D-C7C6-488A-9A79-894AA329D68A}" dt="2025-02-19T17:29:54.898" v="1579" actId="20577"/>
        <pc:sldMkLst>
          <pc:docMk/>
          <pc:sldMk cId="631943920" sldId="896"/>
        </pc:sldMkLst>
        <pc:spChg chg="del mod">
          <ac:chgData name="Leo Miranda" userId="184c4ffa3fad45b9" providerId="LiveId" clId="{18832C1D-C7C6-488A-9A79-894AA329D68A}" dt="2025-02-19T14:57:06.470" v="1294" actId="478"/>
          <ac:spMkLst>
            <pc:docMk/>
            <pc:sldMk cId="631943920" sldId="896"/>
            <ac:spMk id="3" creationId="{6B3B3BFE-CB38-A39A-D780-3A72AA950E1E}"/>
          </ac:spMkLst>
        </pc:spChg>
        <pc:spChg chg="mod">
          <ac:chgData name="Leo Miranda" userId="184c4ffa3fad45b9" providerId="LiveId" clId="{18832C1D-C7C6-488A-9A79-894AA329D68A}" dt="2025-02-19T17:29:54.898" v="1579" actId="20577"/>
          <ac:spMkLst>
            <pc:docMk/>
            <pc:sldMk cId="631943920" sldId="896"/>
            <ac:spMk id="6" creationId="{289960A3-84B7-EAFE-C70D-E97C5567385A}"/>
          </ac:spMkLst>
        </pc:spChg>
        <pc:spChg chg="del mod">
          <ac:chgData name="Leo Miranda" userId="184c4ffa3fad45b9" providerId="LiveId" clId="{18832C1D-C7C6-488A-9A79-894AA329D68A}" dt="2025-02-19T14:57:09.867" v="1295" actId="478"/>
          <ac:spMkLst>
            <pc:docMk/>
            <pc:sldMk cId="631943920" sldId="896"/>
            <ac:spMk id="15" creationId="{9DE11542-E3B8-7A27-1912-94B8DAD1B1D5}"/>
          </ac:spMkLst>
        </pc:spChg>
        <pc:picChg chg="add mod">
          <ac:chgData name="Leo Miranda" userId="184c4ffa3fad45b9" providerId="LiveId" clId="{18832C1D-C7C6-488A-9A79-894AA329D68A}" dt="2025-02-19T14:57:52.666" v="1313" actId="1076"/>
          <ac:picMkLst>
            <pc:docMk/>
            <pc:sldMk cId="631943920" sldId="896"/>
            <ac:picMk id="4" creationId="{DE52A979-0582-41F3-8A34-B66A6718D41D}"/>
          </ac:picMkLst>
        </pc:picChg>
        <pc:picChg chg="del mod">
          <ac:chgData name="Leo Miranda" userId="184c4ffa3fad45b9" providerId="LiveId" clId="{18832C1D-C7C6-488A-9A79-894AA329D68A}" dt="2025-02-19T14:57:00.776" v="1292" actId="478"/>
          <ac:picMkLst>
            <pc:docMk/>
            <pc:sldMk cId="631943920" sldId="896"/>
            <ac:picMk id="13" creationId="{0F3225C5-EAAB-B5A5-3869-A670631BA61E}"/>
          </ac:picMkLst>
        </pc:picChg>
      </pc:sldChg>
      <pc:sldChg chg="addSp delSp modSp mod ord">
        <pc:chgData name="Leo Miranda" userId="184c4ffa3fad45b9" providerId="LiveId" clId="{18832C1D-C7C6-488A-9A79-894AA329D68A}" dt="2025-02-19T15:03:10.433" v="1394" actId="20577"/>
        <pc:sldMkLst>
          <pc:docMk/>
          <pc:sldMk cId="390494511" sldId="897"/>
        </pc:sldMkLst>
        <pc:spChg chg="add mod">
          <ac:chgData name="Leo Miranda" userId="184c4ffa3fad45b9" providerId="LiveId" clId="{18832C1D-C7C6-488A-9A79-894AA329D68A}" dt="2025-02-19T15:02:17.161" v="1390" actId="1035"/>
          <ac:spMkLst>
            <pc:docMk/>
            <pc:sldMk cId="390494511" sldId="897"/>
            <ac:spMk id="7" creationId="{58CC4881-AE5D-F111-289A-CF53C133AF5B}"/>
          </ac:spMkLst>
        </pc:spChg>
        <pc:spChg chg="add mod">
          <ac:chgData name="Leo Miranda" userId="184c4ffa3fad45b9" providerId="LiveId" clId="{18832C1D-C7C6-488A-9A79-894AA329D68A}" dt="2025-02-19T15:02:17.161" v="1390" actId="1035"/>
          <ac:spMkLst>
            <pc:docMk/>
            <pc:sldMk cId="390494511" sldId="897"/>
            <ac:spMk id="8" creationId="{6078B469-63C2-C168-8990-6502082BE224}"/>
          </ac:spMkLst>
        </pc:spChg>
        <pc:spChg chg="add mod">
          <ac:chgData name="Leo Miranda" userId="184c4ffa3fad45b9" providerId="LiveId" clId="{18832C1D-C7C6-488A-9A79-894AA329D68A}" dt="2025-02-19T15:03:10.433" v="1394" actId="20577"/>
          <ac:spMkLst>
            <pc:docMk/>
            <pc:sldMk cId="390494511" sldId="897"/>
            <ac:spMk id="9" creationId="{20179532-7F16-42C8-C6F2-AD041F3FE6BC}"/>
          </ac:spMkLst>
        </pc:spChg>
        <pc:picChg chg="mod">
          <ac:chgData name="Leo Miranda" userId="184c4ffa3fad45b9" providerId="LiveId" clId="{18832C1D-C7C6-488A-9A79-894AA329D68A}" dt="2025-02-19T15:02:29.864" v="1391" actId="14100"/>
          <ac:picMkLst>
            <pc:docMk/>
            <pc:sldMk cId="390494511" sldId="897"/>
            <ac:picMk id="4" creationId="{258BE8E6-75EC-E861-60C5-B1D8A0ADEB33}"/>
          </ac:picMkLst>
        </pc:picChg>
        <pc:picChg chg="add del">
          <ac:chgData name="Leo Miranda" userId="184c4ffa3fad45b9" providerId="LiveId" clId="{18832C1D-C7C6-488A-9A79-894AA329D68A}" dt="2025-02-16T14:59:43.182" v="188" actId="478"/>
          <ac:picMkLst>
            <pc:docMk/>
            <pc:sldMk cId="390494511" sldId="897"/>
            <ac:picMk id="5" creationId="{7C7596A2-6350-6FC7-0B49-8F9C20609671}"/>
          </ac:picMkLst>
        </pc:picChg>
        <pc:picChg chg="add mod">
          <ac:chgData name="Leo Miranda" userId="184c4ffa3fad45b9" providerId="LiveId" clId="{18832C1D-C7C6-488A-9A79-894AA329D68A}" dt="2025-02-19T15:02:17.161" v="1390" actId="1035"/>
          <ac:picMkLst>
            <pc:docMk/>
            <pc:sldMk cId="390494511" sldId="897"/>
            <ac:picMk id="10" creationId="{411A7B96-62AA-3865-F739-6183E444A343}"/>
          </ac:picMkLst>
        </pc:picChg>
        <pc:picChg chg="add mod">
          <ac:chgData name="Leo Miranda" userId="184c4ffa3fad45b9" providerId="LiveId" clId="{18832C1D-C7C6-488A-9A79-894AA329D68A}" dt="2025-02-19T15:02:17.161" v="1390" actId="1035"/>
          <ac:picMkLst>
            <pc:docMk/>
            <pc:sldMk cId="390494511" sldId="897"/>
            <ac:picMk id="11" creationId="{FA5B9AA4-4425-0337-6DF3-A9AF2943D1C5}"/>
          </ac:picMkLst>
        </pc:picChg>
      </pc:sldChg>
      <pc:sldChg chg="addSp delSp modSp add mod">
        <pc:chgData name="Leo Miranda" userId="184c4ffa3fad45b9" providerId="LiveId" clId="{18832C1D-C7C6-488A-9A79-894AA329D68A}" dt="2025-02-19T15:02:38.791" v="1392" actId="14100"/>
        <pc:sldMkLst>
          <pc:docMk/>
          <pc:sldMk cId="44365627" sldId="898"/>
        </pc:sldMkLst>
        <pc:spChg chg="add mod">
          <ac:chgData name="Leo Miranda" userId="184c4ffa3fad45b9" providerId="LiveId" clId="{18832C1D-C7C6-488A-9A79-894AA329D68A}" dt="2025-02-19T14:46:19.755" v="812" actId="20577"/>
          <ac:spMkLst>
            <pc:docMk/>
            <pc:sldMk cId="44365627" sldId="898"/>
            <ac:spMk id="24" creationId="{F5EA94D6-D85F-EAFE-6A38-4C624242598D}"/>
          </ac:spMkLst>
        </pc:spChg>
        <pc:picChg chg="mod">
          <ac:chgData name="Leo Miranda" userId="184c4ffa3fad45b9" providerId="LiveId" clId="{18832C1D-C7C6-488A-9A79-894AA329D68A}" dt="2025-02-19T15:02:38.791" v="1392" actId="14100"/>
          <ac:picMkLst>
            <pc:docMk/>
            <pc:sldMk cId="44365627" sldId="898"/>
            <ac:picMk id="4" creationId="{2C76D4DB-9416-EBAE-007E-F556F9F34FBE}"/>
          </ac:picMkLst>
        </pc:picChg>
        <pc:picChg chg="add mod">
          <ac:chgData name="Leo Miranda" userId="184c4ffa3fad45b9" providerId="LiveId" clId="{18832C1D-C7C6-488A-9A79-894AA329D68A}" dt="2025-02-17T15:11:08.870" v="363" actId="14861"/>
          <ac:picMkLst>
            <pc:docMk/>
            <pc:sldMk cId="44365627" sldId="898"/>
            <ac:picMk id="7" creationId="{44D28859-CDC4-F465-57A7-5007447F4B03}"/>
          </ac:picMkLst>
        </pc:picChg>
      </pc:sldChg>
      <pc:sldChg chg="addSp delSp modSp new mod ord setBg">
        <pc:chgData name="Leo Miranda" userId="184c4ffa3fad45b9" providerId="LiveId" clId="{18832C1D-C7C6-488A-9A79-894AA329D68A}" dt="2025-02-19T17:22:29.144" v="1477" actId="1076"/>
        <pc:sldMkLst>
          <pc:docMk/>
          <pc:sldMk cId="2787756586" sldId="899"/>
        </pc:sldMkLst>
        <pc:spChg chg="add del">
          <ac:chgData name="Leo Miranda" userId="184c4ffa3fad45b9" providerId="LiveId" clId="{18832C1D-C7C6-488A-9A79-894AA329D68A}" dt="2025-02-19T17:22:18.190" v="1476" actId="26606"/>
          <ac:spMkLst>
            <pc:docMk/>
            <pc:sldMk cId="2787756586" sldId="899"/>
            <ac:spMk id="8" creationId="{11BE3FA7-0D70-4431-814F-D8C40576EA93}"/>
          </ac:spMkLst>
        </pc:spChg>
        <pc:picChg chg="add mod">
          <ac:chgData name="Leo Miranda" userId="184c4ffa3fad45b9" providerId="LiveId" clId="{18832C1D-C7C6-488A-9A79-894AA329D68A}" dt="2025-02-19T17:22:29.144" v="1477" actId="1076"/>
          <ac:picMkLst>
            <pc:docMk/>
            <pc:sldMk cId="2787756586" sldId="899"/>
            <ac:picMk id="2" creationId="{3AFA90EC-A2ED-7E4A-34C7-068417BEECDB}"/>
          </ac:picMkLst>
        </pc:picChg>
        <pc:picChg chg="add mod ord">
          <ac:chgData name="Leo Miranda" userId="184c4ffa3fad45b9" providerId="LiveId" clId="{18832C1D-C7C6-488A-9A79-894AA329D68A}" dt="2025-02-19T17:22:18.190" v="1476" actId="26606"/>
          <ac:picMkLst>
            <pc:docMk/>
            <pc:sldMk cId="2787756586" sldId="899"/>
            <ac:picMk id="3" creationId="{94F8E19B-7BF4-D0EC-9468-DA21DAAF5FE2}"/>
          </ac:picMkLst>
        </pc:picChg>
      </pc:sldChg>
      <pc:sldChg chg="addSp modSp new mod">
        <pc:chgData name="Leo Miranda" userId="184c4ffa3fad45b9" providerId="LiveId" clId="{18832C1D-C7C6-488A-9A79-894AA329D68A}" dt="2025-02-17T15:08:59.457" v="354" actId="962"/>
        <pc:sldMkLst>
          <pc:docMk/>
          <pc:sldMk cId="2169223890" sldId="900"/>
        </pc:sldMkLst>
        <pc:picChg chg="add mod">
          <ac:chgData name="Leo Miranda" userId="184c4ffa3fad45b9" providerId="LiveId" clId="{18832C1D-C7C6-488A-9A79-894AA329D68A}" dt="2025-02-17T15:08:59.457" v="354" actId="962"/>
          <ac:picMkLst>
            <pc:docMk/>
            <pc:sldMk cId="2169223890" sldId="900"/>
            <ac:picMk id="3" creationId="{1FF946A6-ED3A-BC73-0F1B-D1E78892FBE1}"/>
          </ac:picMkLst>
        </pc:picChg>
      </pc:sldChg>
      <pc:sldChg chg="addSp delSp modSp add mod ord">
        <pc:chgData name="Leo Miranda" userId="184c4ffa3fad45b9" providerId="LiveId" clId="{18832C1D-C7C6-488A-9A79-894AA329D68A}" dt="2025-02-19T15:03:34.795" v="1396"/>
        <pc:sldMkLst>
          <pc:docMk/>
          <pc:sldMk cId="1198934564" sldId="901"/>
        </pc:sldMkLst>
        <pc:spChg chg="add mod">
          <ac:chgData name="Leo Miranda" userId="184c4ffa3fad45b9" providerId="LiveId" clId="{18832C1D-C7C6-488A-9A79-894AA329D68A}" dt="2025-02-17T15:19:09.351" v="430" actId="1076"/>
          <ac:spMkLst>
            <pc:docMk/>
            <pc:sldMk cId="1198934564" sldId="901"/>
            <ac:spMk id="2" creationId="{D09A919C-F069-457A-A92A-5E58A37B7A05}"/>
          </ac:spMkLst>
        </pc:spChg>
        <pc:picChg chg="add mod">
          <ac:chgData name="Leo Miranda" userId="184c4ffa3fad45b9" providerId="LiveId" clId="{18832C1D-C7C6-488A-9A79-894AA329D68A}" dt="2025-02-17T15:19:24.895" v="432" actId="1076"/>
          <ac:picMkLst>
            <pc:docMk/>
            <pc:sldMk cId="1198934564" sldId="901"/>
            <ac:picMk id="3" creationId="{319B3990-0B6C-2430-D80C-A1CD445A1B24}"/>
          </ac:picMkLst>
        </pc:picChg>
      </pc:sldChg>
      <pc:sldChg chg="del">
        <pc:chgData name="Leo Miranda" userId="184c4ffa3fad45b9" providerId="LiveId" clId="{18832C1D-C7C6-488A-9A79-894AA329D68A}" dt="2025-02-16T14:37:38.398" v="4" actId="47"/>
        <pc:sldMkLst>
          <pc:docMk/>
          <pc:sldMk cId="3581639140" sldId="901"/>
        </pc:sldMkLst>
      </pc:sldChg>
      <pc:sldChg chg="addSp modSp new mod">
        <pc:chgData name="Leo Miranda" userId="184c4ffa3fad45b9" providerId="LiveId" clId="{18832C1D-C7C6-488A-9A79-894AA329D68A}" dt="2025-02-19T17:26:25.559" v="1539" actId="1076"/>
        <pc:sldMkLst>
          <pc:docMk/>
          <pc:sldMk cId="51675647" sldId="902"/>
        </pc:sldMkLst>
        <pc:spChg chg="add mod">
          <ac:chgData name="Leo Miranda" userId="184c4ffa3fad45b9" providerId="LiveId" clId="{18832C1D-C7C6-488A-9A79-894AA329D68A}" dt="2025-02-19T17:26:25.559" v="1539" actId="1076"/>
          <ac:spMkLst>
            <pc:docMk/>
            <pc:sldMk cId="51675647" sldId="902"/>
            <ac:spMk id="2" creationId="{1D88797B-8D27-3BBA-AEBA-D0E17BC9D72C}"/>
          </ac:spMkLst>
        </pc:spChg>
        <pc:picChg chg="add mod">
          <ac:chgData name="Leo Miranda" userId="184c4ffa3fad45b9" providerId="LiveId" clId="{18832C1D-C7C6-488A-9A79-894AA329D68A}" dt="2025-02-19T17:25:20.244" v="1500" actId="1076"/>
          <ac:picMkLst>
            <pc:docMk/>
            <pc:sldMk cId="51675647" sldId="902"/>
            <ac:picMk id="3" creationId="{DDAFBDEA-951D-D955-7AB6-2F174616F119}"/>
          </ac:picMkLst>
        </pc:picChg>
      </pc:sldChg>
      <pc:sldChg chg="addSp modSp new mod ord">
        <pc:chgData name="Leo Miranda" userId="184c4ffa3fad45b9" providerId="LiveId" clId="{18832C1D-C7C6-488A-9A79-894AA329D68A}" dt="2025-02-19T15:00:55.395" v="1321"/>
        <pc:sldMkLst>
          <pc:docMk/>
          <pc:sldMk cId="1182183783" sldId="903"/>
        </pc:sldMkLst>
        <pc:picChg chg="add mod">
          <ac:chgData name="Leo Miranda" userId="184c4ffa3fad45b9" providerId="LiveId" clId="{18832C1D-C7C6-488A-9A79-894AA329D68A}" dt="2025-02-19T15:00:29.864" v="1319" actId="962"/>
          <ac:picMkLst>
            <pc:docMk/>
            <pc:sldMk cId="1182183783" sldId="903"/>
            <ac:picMk id="3" creationId="{2E57C8A0-C6EE-D267-C536-7D8822976845}"/>
          </ac:picMkLst>
        </pc:picChg>
      </pc:sldChg>
      <pc:sldChg chg="new del">
        <pc:chgData name="Leo Miranda" userId="184c4ffa3fad45b9" providerId="LiveId" clId="{18832C1D-C7C6-488A-9A79-894AA329D68A}" dt="2025-02-19T17:23:57.808" v="1497" actId="47"/>
        <pc:sldMkLst>
          <pc:docMk/>
          <pc:sldMk cId="1406783651" sldId="904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D22C32-5693-9F7D-56D7-446EAF3EE3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9259F22-E8F5-6005-1F6C-AC045A3F77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19C175-EB4E-60D8-E887-008B711457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BB9CE-35EF-8A49-86D2-03E8A266F7AE}" type="datetimeFigureOut">
              <a:rPr lang="en-US" smtClean="0"/>
              <a:t>2/19/2025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FAE13E-FCC2-C41D-427F-B864309022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98C7F2-F167-6E7D-DC7D-F775DA998C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25248-9C49-604F-9E54-42DD03117F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86258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C87169-D769-2565-0932-5DEF415DCC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5400B90-9E04-5847-A3F3-0240C5E5D4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AA3434-8A74-9D61-DDA5-A2D4502834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BB9CE-35EF-8A49-86D2-03E8A266F7AE}" type="datetimeFigureOut">
              <a:rPr lang="en-US" smtClean="0"/>
              <a:t>2/19/2025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B0BB93-9A7C-D079-2558-E209826AC6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598566-7F19-E7C4-A4A4-A8301D43C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25248-9C49-604F-9E54-42DD03117F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5993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ABB9FEB-3383-C9C0-B780-A9324C6823F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412B486-2329-1F9F-A27F-2FDC7750C9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D95EDC-8E76-ED3A-E776-1D8F9DE1B2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BB9CE-35EF-8A49-86D2-03E8A266F7AE}" type="datetimeFigureOut">
              <a:rPr lang="en-US" smtClean="0"/>
              <a:t>2/19/2025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54F92D-4CAA-B8B6-4A72-EB7BF1620D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117CCC-82FC-E9F8-CAAC-3ED9BF655F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25248-9C49-604F-9E54-42DD03117F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07043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8BFBEC-A60C-DB03-E15D-A57F1895F8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7AB024-D9ED-EA19-EC78-AC3C9D1D02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42EC0A-541D-D964-F7B1-ADCC9DAE26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BB9CE-35EF-8A49-86D2-03E8A266F7AE}" type="datetimeFigureOut">
              <a:rPr lang="en-US" smtClean="0"/>
              <a:t>2/19/2025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123280-ACF0-1EEC-1094-564B8F846F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0F1599-A738-8E64-A728-F81DB3FB19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25248-9C49-604F-9E54-42DD03117F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19542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002575-B505-9BF6-1605-C033FAD6A8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1E1EFB-24AC-449A-A867-0AFBE1599E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0D66D9-EDF6-2C87-1E48-742B57E976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BB9CE-35EF-8A49-86D2-03E8A266F7AE}" type="datetimeFigureOut">
              <a:rPr lang="en-US" smtClean="0"/>
              <a:t>2/19/2025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DAF38E-2250-B437-8922-54ABA61869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EB3A90-1668-6D63-DA8A-2D08701BAC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25248-9C49-604F-9E54-42DD03117F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5055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B033F7-54C7-86D4-A886-A3E1A84C47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271DC1-196D-96C5-162B-50412C16C4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8ADD1D-BA53-39CD-FAFE-D8AA603823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FB11B4-0125-D7CC-7613-63DD1000BC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BB9CE-35EF-8A49-86D2-03E8A266F7AE}" type="datetimeFigureOut">
              <a:rPr lang="en-US" smtClean="0"/>
              <a:t>2/19/2025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DE5E1C-DDB7-F05F-B652-FF5950344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510C99-1DAA-D6CF-E829-46785B7864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25248-9C49-604F-9E54-42DD03117F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22102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87769D-75BE-D7D3-DD98-395DF829BD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4050F3-4590-B3FA-A496-F8028065C2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5FA163-5D4D-C0B1-F32B-DA6767D729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80C565B-6ED4-169E-C6C5-BE25842A804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F54C532-AFE5-8767-3406-EE990A568C3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25676DA-C1C8-95B4-9CB1-573985B951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BB9CE-35EF-8A49-86D2-03E8A266F7AE}" type="datetimeFigureOut">
              <a:rPr lang="en-US" smtClean="0"/>
              <a:t>2/19/2025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1602320-AEFA-15C5-316C-3AB6EE6246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F9A556F-D8B0-4F34-AC19-773D196897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25248-9C49-604F-9E54-42DD03117F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08802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B9915A-AEB3-0FFB-4D64-760A4924B7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AC86708-C116-E23D-FA71-4EDBC252EE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BB9CE-35EF-8A49-86D2-03E8A266F7AE}" type="datetimeFigureOut">
              <a:rPr lang="en-US" smtClean="0"/>
              <a:t>2/19/2025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D5383FA-40AB-5EAB-A858-7B548E144A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16CCCF3-73CF-AAAB-6998-B373717EEA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25248-9C49-604F-9E54-42DD03117F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76016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F6B3E1B-ED85-082A-92F4-9CD9D005CE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BB9CE-35EF-8A49-86D2-03E8A266F7AE}" type="datetimeFigureOut">
              <a:rPr lang="en-US" smtClean="0"/>
              <a:t>2/19/2025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EDA050D-744B-18BD-2E9D-2E18B24628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9A7901-C748-3326-D828-840355602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25248-9C49-604F-9E54-42DD03117F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60087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73F6DF-713C-9386-AFD3-2D667074EE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47EC88-4A3A-7461-698B-087B7CC498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01DADF-38F7-70C4-0415-127514180A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D6E2800-EE8A-1609-5009-06BC1A6A81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BB9CE-35EF-8A49-86D2-03E8A266F7AE}" type="datetimeFigureOut">
              <a:rPr lang="en-US" smtClean="0"/>
              <a:t>2/19/2025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61780BF-4B8D-BAFF-E7A5-D7DAC55DDD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79E1A7-5B81-7862-45DA-0D46FF190B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25248-9C49-604F-9E54-42DD03117F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6827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F371C-27F3-2406-18F7-C9C3DF4CA5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02591B5-C05B-D67A-DB93-0FC9EF677F5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A8BF025-E17B-B876-9736-FBCB81D530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E1D37D-1D5D-DA68-D150-9198E6D1B3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BB9CE-35EF-8A49-86D2-03E8A266F7AE}" type="datetimeFigureOut">
              <a:rPr lang="en-US" smtClean="0"/>
              <a:t>2/19/2025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1A9053-22E7-145B-CB4F-755F07C1E4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200886-F126-DC2E-8BD0-0DD52A0994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25248-9C49-604F-9E54-42DD03117F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4544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40E7D08-F9D8-B2CD-2FC0-1DA0C56926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7F86F4-CE7F-8359-45C9-84DFF12CC4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9CC30B-E6E4-0E7D-CA78-20694C80E1E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4BB9CE-35EF-8A49-86D2-03E8A266F7AE}" type="datetimeFigureOut">
              <a:rPr lang="en-US" smtClean="0"/>
              <a:t>2/19/2025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3BB557-C845-2F72-3FDA-FACFECF7450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1709D5-506F-0FB8-F084-116C4A4807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F25248-9C49-604F-9E54-42DD03117F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96782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fif"/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jpg"/><Relationship Id="rId5" Type="http://schemas.openxmlformats.org/officeDocument/2006/relationships/image" Target="../media/image59.JPG"/><Relationship Id="rId4" Type="http://schemas.openxmlformats.org/officeDocument/2006/relationships/image" Target="../media/image10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4.png"/><Relationship Id="rId18" Type="http://schemas.openxmlformats.org/officeDocument/2006/relationships/image" Target="../media/image29.png"/><Relationship Id="rId26" Type="http://schemas.openxmlformats.org/officeDocument/2006/relationships/image" Target="../media/image37.jpeg"/><Relationship Id="rId39" Type="http://schemas.openxmlformats.org/officeDocument/2006/relationships/image" Target="../media/image50.png"/><Relationship Id="rId21" Type="http://schemas.openxmlformats.org/officeDocument/2006/relationships/image" Target="../media/image32.png"/><Relationship Id="rId34" Type="http://schemas.openxmlformats.org/officeDocument/2006/relationships/image" Target="../media/image45.png"/><Relationship Id="rId7" Type="http://schemas.openxmlformats.org/officeDocument/2006/relationships/image" Target="../media/image18.jpeg"/><Relationship Id="rId12" Type="http://schemas.openxmlformats.org/officeDocument/2006/relationships/image" Target="../media/image23.png"/><Relationship Id="rId17" Type="http://schemas.openxmlformats.org/officeDocument/2006/relationships/image" Target="../media/image28.png"/><Relationship Id="rId25" Type="http://schemas.openxmlformats.org/officeDocument/2006/relationships/image" Target="../media/image36.png"/><Relationship Id="rId33" Type="http://schemas.openxmlformats.org/officeDocument/2006/relationships/image" Target="../media/image44.jpg"/><Relationship Id="rId38" Type="http://schemas.openxmlformats.org/officeDocument/2006/relationships/image" Target="../media/image49.png"/><Relationship Id="rId2" Type="http://schemas.openxmlformats.org/officeDocument/2006/relationships/image" Target="../media/image13.png"/><Relationship Id="rId16" Type="http://schemas.openxmlformats.org/officeDocument/2006/relationships/image" Target="../media/image27.jpeg"/><Relationship Id="rId20" Type="http://schemas.openxmlformats.org/officeDocument/2006/relationships/image" Target="../media/image31.jpeg"/><Relationship Id="rId29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24" Type="http://schemas.openxmlformats.org/officeDocument/2006/relationships/image" Target="../media/image35.jpeg"/><Relationship Id="rId32" Type="http://schemas.openxmlformats.org/officeDocument/2006/relationships/image" Target="../media/image43.png"/><Relationship Id="rId37" Type="http://schemas.openxmlformats.org/officeDocument/2006/relationships/image" Target="../media/image48.jpg"/><Relationship Id="rId40" Type="http://schemas.openxmlformats.org/officeDocument/2006/relationships/image" Target="../media/image51.png"/><Relationship Id="rId5" Type="http://schemas.openxmlformats.org/officeDocument/2006/relationships/image" Target="../media/image16.jpeg"/><Relationship Id="rId15" Type="http://schemas.openxmlformats.org/officeDocument/2006/relationships/image" Target="../media/image26.jpeg"/><Relationship Id="rId23" Type="http://schemas.openxmlformats.org/officeDocument/2006/relationships/image" Target="../media/image34.jpeg"/><Relationship Id="rId28" Type="http://schemas.openxmlformats.org/officeDocument/2006/relationships/image" Target="../media/image39.png"/><Relationship Id="rId36" Type="http://schemas.openxmlformats.org/officeDocument/2006/relationships/image" Target="../media/image47.png"/><Relationship Id="rId10" Type="http://schemas.openxmlformats.org/officeDocument/2006/relationships/image" Target="../media/image21.jpeg"/><Relationship Id="rId19" Type="http://schemas.openxmlformats.org/officeDocument/2006/relationships/image" Target="../media/image30.png"/><Relationship Id="rId31" Type="http://schemas.openxmlformats.org/officeDocument/2006/relationships/image" Target="../media/image42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Relationship Id="rId14" Type="http://schemas.openxmlformats.org/officeDocument/2006/relationships/image" Target="../media/image25.png"/><Relationship Id="rId22" Type="http://schemas.openxmlformats.org/officeDocument/2006/relationships/image" Target="../media/image33.png"/><Relationship Id="rId27" Type="http://schemas.openxmlformats.org/officeDocument/2006/relationships/image" Target="../media/image38.png"/><Relationship Id="rId30" Type="http://schemas.openxmlformats.org/officeDocument/2006/relationships/image" Target="../media/image41.jpeg"/><Relationship Id="rId35" Type="http://schemas.openxmlformats.org/officeDocument/2006/relationships/image" Target="../media/image46.png"/><Relationship Id="rId8" Type="http://schemas.openxmlformats.org/officeDocument/2006/relationships/image" Target="../media/image19.png"/><Relationship Id="rId3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artoon of cartoon of two animals in a hallway&#10;&#10;AI-generated content may be incorrect.">
            <a:extLst>
              <a:ext uri="{FF2B5EF4-FFF2-40B4-BE49-F238E27FC236}">
                <a16:creationId xmlns:a16="http://schemas.microsoft.com/office/drawing/2014/main" id="{94F8E19B-7BF4-D0EC-9468-DA21DAAF5F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4283" y="0"/>
            <a:ext cx="5823434" cy="6858000"/>
          </a:xfrm>
          <a:prstGeom prst="rect">
            <a:avLst/>
          </a:prstGeom>
        </p:spPr>
      </p:pic>
      <p:pic>
        <p:nvPicPr>
          <p:cNvPr id="2" name="Picture 1" descr="A qr code on a white background&#10;&#10;Description automatically generated">
            <a:extLst>
              <a:ext uri="{FF2B5EF4-FFF2-40B4-BE49-F238E27FC236}">
                <a16:creationId xmlns:a16="http://schemas.microsoft.com/office/drawing/2014/main" id="{3AFA90EC-A2ED-7E4A-34C7-068417BEEC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4573" y="3667990"/>
            <a:ext cx="2050147" cy="205014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7877565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id="{B6ACEDF8-4AAE-755B-5110-2C0089970C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CA867E8-5F9F-BCD5-5E70-4F1383651BE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948" r="41896"/>
          <a:stretch/>
        </p:blipFill>
        <p:spPr>
          <a:xfrm>
            <a:off x="663149" y="610753"/>
            <a:ext cx="4071411" cy="5636494"/>
          </a:xfrm>
          <a:prstGeom prst="round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2D373D2-8C6F-6147-37F9-4627D21B300B}"/>
              </a:ext>
            </a:extLst>
          </p:cNvPr>
          <p:cNvSpPr txBox="1"/>
          <p:nvPr/>
        </p:nvSpPr>
        <p:spPr>
          <a:xfrm>
            <a:off x="5199588" y="2997199"/>
            <a:ext cx="543730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33593D"/>
                </a:solidFill>
                <a:latin typeface="Muli SemiBold" panose="02000503040000020004" pitchFamily="2" charset="0"/>
              </a:rPr>
              <a:t>We want to foster a culture of enduring trust and partnership across diverse sectors, groups, and individuals to support a sustainable national landscape that conserves wildlife, keeps working lands working, and improves quality of life for landowners and communities.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09653B7-990E-FD5C-62AC-55D6D3EF6F7C}"/>
              </a:ext>
            </a:extLst>
          </p:cNvPr>
          <p:cNvSpPr txBox="1"/>
          <p:nvPr/>
        </p:nvSpPr>
        <p:spPr>
          <a:xfrm>
            <a:off x="5199589" y="2227292"/>
            <a:ext cx="32105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33593D"/>
                </a:solidFill>
                <a:latin typeface="Muli Black" panose="02000503040000020004" pitchFamily="2" charset="0"/>
              </a:rPr>
              <a:t>OUR MISSION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2D3C9B59-47D6-1FC2-0875-DA8A3D64388D}"/>
              </a:ext>
            </a:extLst>
          </p:cNvPr>
          <p:cNvSpPr/>
          <p:nvPr/>
        </p:nvSpPr>
        <p:spPr>
          <a:xfrm>
            <a:off x="4211320" y="1996439"/>
            <a:ext cx="1046479" cy="104647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5D580B2-F5AF-90BE-C744-22F2AD8614E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4284832" y="2042160"/>
            <a:ext cx="914757" cy="955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1250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810ED4-7620-09FB-70D1-2089004009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id="{DD39BF8A-3A56-B972-7507-9A61695477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1AFAF930-F3FE-F952-B2C4-E349F9A3F294}"/>
              </a:ext>
            </a:extLst>
          </p:cNvPr>
          <p:cNvSpPr/>
          <p:nvPr/>
        </p:nvSpPr>
        <p:spPr>
          <a:xfrm>
            <a:off x="4211320" y="1996439"/>
            <a:ext cx="1046479" cy="104647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close-up of a logo&#10;&#10;Description automatically generated">
            <a:extLst>
              <a:ext uri="{FF2B5EF4-FFF2-40B4-BE49-F238E27FC236}">
                <a16:creationId xmlns:a16="http://schemas.microsoft.com/office/drawing/2014/main" id="{2C76D4DB-9416-EBAE-007E-F556F9F34F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04" y="22579"/>
            <a:ext cx="5939387" cy="1590942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F5EA94D6-D85F-EAFE-6A38-4C624242598D}"/>
              </a:ext>
            </a:extLst>
          </p:cNvPr>
          <p:cNvSpPr txBox="1"/>
          <p:nvPr/>
        </p:nvSpPr>
        <p:spPr>
          <a:xfrm>
            <a:off x="332953" y="2173540"/>
            <a:ext cx="5834738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en-US" sz="2000" b="1" i="0" u="none" strike="noStrike" baseline="0" dirty="0">
              <a:solidFill>
                <a:srgbClr val="5E8069"/>
              </a:solidFill>
              <a:latin typeface="Muli Black" panose="02000503040000020004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33593D"/>
                </a:solidFill>
                <a:latin typeface="Muli SemiBold" panose="02000503040000020004" pitchFamily="2" charset="0"/>
              </a:rPr>
              <a:t>We advocate for voluntary collaboration as the preferred model for wildlife conservation on working lands across the United States.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000" b="1" dirty="0">
              <a:solidFill>
                <a:srgbClr val="33593D"/>
              </a:solidFill>
              <a:latin typeface="Muli SemiBold" panose="02000503040000020004" pitchFamily="2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33593D"/>
                </a:solidFill>
                <a:latin typeface="Muli Black" panose="02000503040000020004"/>
              </a:rPr>
              <a:t>B</a:t>
            </a:r>
            <a:r>
              <a:rPr lang="en-US" sz="2000" b="1" u="none" strike="noStrike" baseline="0" dirty="0">
                <a:solidFill>
                  <a:srgbClr val="33593D"/>
                </a:solidFill>
                <a:latin typeface="Muli Black" panose="02000503040000020004"/>
              </a:rPr>
              <a:t>uilding a culture of trust and collaboration as opposed to a “us-versus-them” mentality is critical.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000" b="1" u="none" strike="noStrike" baseline="0" dirty="0">
              <a:solidFill>
                <a:srgbClr val="33593D"/>
              </a:solidFill>
              <a:latin typeface="Muli Black" panose="02000503040000020004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b="1" u="none" strike="noStrike" baseline="0" dirty="0">
                <a:solidFill>
                  <a:srgbClr val="33593D"/>
                </a:solidFill>
                <a:latin typeface="Muli Black" panose="02000503040000020004"/>
              </a:rPr>
              <a:t>There </a:t>
            </a:r>
            <a:r>
              <a:rPr lang="en-US" sz="2000" b="1" dirty="0">
                <a:solidFill>
                  <a:srgbClr val="33593D"/>
                </a:solidFill>
                <a:latin typeface="Muli Black" panose="02000503040000020004"/>
              </a:rPr>
              <a:t>is</a:t>
            </a:r>
            <a:r>
              <a:rPr lang="en-US" sz="2000" b="1" u="none" strike="noStrike" baseline="0" dirty="0">
                <a:solidFill>
                  <a:srgbClr val="33593D"/>
                </a:solidFill>
                <a:latin typeface="Muli Black" panose="02000503040000020004"/>
              </a:rPr>
              <a:t> a clear expectation for the Coalition to find innovative solutions </a:t>
            </a:r>
            <a:r>
              <a:rPr lang="en-US" sz="2000" b="1" i="0" u="none" strike="noStrike" baseline="0" dirty="0">
                <a:solidFill>
                  <a:srgbClr val="33593D"/>
                </a:solidFill>
                <a:latin typeface="Calibri" panose="020F0502020204030204" pitchFamily="34" charset="0"/>
              </a:rPr>
              <a:t>that get implemented.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000" b="1" i="0" u="none" strike="noStrike" baseline="0" dirty="0">
              <a:solidFill>
                <a:srgbClr val="5E8069"/>
              </a:solidFill>
              <a:latin typeface="Calibri" panose="020F050202020403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000" b="0" u="none" strike="noStrike" baseline="0" dirty="0">
              <a:solidFill>
                <a:srgbClr val="5E8069"/>
              </a:solidFill>
              <a:latin typeface="Muli Black" panose="02000503040000020004"/>
            </a:endParaRPr>
          </a:p>
        </p:txBody>
      </p:sp>
      <p:pic>
        <p:nvPicPr>
          <p:cNvPr id="7" name="Picture 6" descr="A cartoon of a group of people around a table&#10;&#10;AI-generated content may be incorrect.">
            <a:extLst>
              <a:ext uri="{FF2B5EF4-FFF2-40B4-BE49-F238E27FC236}">
                <a16:creationId xmlns:a16="http://schemas.microsoft.com/office/drawing/2014/main" id="{44D28859-CDC4-F465-57A7-5007447F4B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48027" y="908024"/>
            <a:ext cx="5287665" cy="496159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43656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BF7EE1-23B5-2BA7-0F13-C6C8DD5FA8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>
            <a:extLst>
              <a:ext uri="{FF2B5EF4-FFF2-40B4-BE49-F238E27FC236}">
                <a16:creationId xmlns:a16="http://schemas.microsoft.com/office/drawing/2014/main" id="{70C3E8CB-2A93-6BEF-4472-11599A20F2C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1F7D2B05-F323-855E-99D5-2350D0EBF31B}"/>
              </a:ext>
            </a:extLst>
          </p:cNvPr>
          <p:cNvSpPr txBox="1"/>
          <p:nvPr/>
        </p:nvSpPr>
        <p:spPr>
          <a:xfrm>
            <a:off x="244910" y="564252"/>
            <a:ext cx="118701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33593D"/>
                </a:solidFill>
                <a:latin typeface="Muli Black" panose="02000503040000020004" pitchFamily="2" charset="0"/>
              </a:rPr>
              <a:t>Innovation in collaborative conservation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A3569F7-B274-0F59-F6A5-594CC930C81B}"/>
              </a:ext>
            </a:extLst>
          </p:cNvPr>
          <p:cNvSpPr txBox="1"/>
          <p:nvPr/>
        </p:nvSpPr>
        <p:spPr>
          <a:xfrm>
            <a:off x="478840" y="1572239"/>
            <a:ext cx="545090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5E8069"/>
                </a:solidFill>
                <a:latin typeface="Muli Black" panose="02000503040000020004"/>
              </a:rPr>
              <a:t>Work together to embrace current and create new innovative conservation tools:</a:t>
            </a:r>
          </a:p>
          <a:p>
            <a:endParaRPr lang="en-US" sz="2400" b="1" dirty="0">
              <a:solidFill>
                <a:srgbClr val="5E8069"/>
              </a:solidFill>
              <a:latin typeface="Muli Black" panose="02000503040000020004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5E8069"/>
                </a:solidFill>
                <a:latin typeface="Muli Black" panose="02000503040000020004"/>
              </a:rPr>
              <a:t>Identify and replace disincentives.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5E8069"/>
                </a:solidFill>
                <a:latin typeface="Muli Black" panose="02000503040000020004"/>
              </a:rPr>
              <a:t>Simplify existing incentives.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5E8069"/>
                </a:solidFill>
                <a:latin typeface="Muli Black" panose="02000503040000020004"/>
              </a:rPr>
              <a:t>Recognize no separation between natural &amp; social sciences, policy or the urgency of our respective missions.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4" name="Picture 3" descr="A person in a suit and tie&#10;&#10;Description automatically generated">
            <a:extLst>
              <a:ext uri="{FF2B5EF4-FFF2-40B4-BE49-F238E27FC236}">
                <a16:creationId xmlns:a16="http://schemas.microsoft.com/office/drawing/2014/main" id="{C17417A3-D1A6-0FF7-3045-CC890961AE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2058" y="2101689"/>
            <a:ext cx="5751102" cy="30047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681056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2400F2-76AB-E97F-CE6B-C27A5B466E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>
            <a:extLst>
              <a:ext uri="{FF2B5EF4-FFF2-40B4-BE49-F238E27FC236}">
                <a16:creationId xmlns:a16="http://schemas.microsoft.com/office/drawing/2014/main" id="{A7EFCF55-D85C-B87E-7025-1C2F59C3F45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53FD8661-D71C-10FF-08C9-8D423FEEA0AC}"/>
              </a:ext>
            </a:extLst>
          </p:cNvPr>
          <p:cNvSpPr txBox="1"/>
          <p:nvPr/>
        </p:nvSpPr>
        <p:spPr>
          <a:xfrm>
            <a:off x="244910" y="564252"/>
            <a:ext cx="118701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33593D"/>
                </a:solidFill>
                <a:latin typeface="Muli Black" panose="02000503040000020004" pitchFamily="2" charset="0"/>
              </a:rPr>
              <a:t>How do we get there?</a:t>
            </a:r>
          </a:p>
        </p:txBody>
      </p:sp>
      <p:pic>
        <p:nvPicPr>
          <p:cNvPr id="7" name="Picture 6" descr="A person standing in a field of grass&#10;&#10;Description automatically generated">
            <a:extLst>
              <a:ext uri="{FF2B5EF4-FFF2-40B4-BE49-F238E27FC236}">
                <a16:creationId xmlns:a16="http://schemas.microsoft.com/office/drawing/2014/main" id="{3E9B9518-0443-E121-8B9F-54A537B5F3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02567" y="4716032"/>
            <a:ext cx="4332484" cy="20534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 descr="A person holding a group of black bears&#10;&#10;Description automatically generated">
            <a:extLst>
              <a:ext uri="{FF2B5EF4-FFF2-40B4-BE49-F238E27FC236}">
                <a16:creationId xmlns:a16="http://schemas.microsoft.com/office/drawing/2014/main" id="{AF2872EB-1C32-121D-AB74-7FF79F8A28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77697" y="1263131"/>
            <a:ext cx="3774425" cy="19815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12" descr="A couple of men standing next to a banana tree&#10;&#10;Description automatically generated">
            <a:extLst>
              <a:ext uri="{FF2B5EF4-FFF2-40B4-BE49-F238E27FC236}">
                <a16:creationId xmlns:a16="http://schemas.microsoft.com/office/drawing/2014/main" id="{34CD1ACE-A8DC-5809-4D0C-78D2C40032A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9166" y="2643476"/>
            <a:ext cx="2150395" cy="28671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Picture 14" descr="A person holding a small black lizard&#10;&#10;Description automatically generated">
            <a:extLst>
              <a:ext uri="{FF2B5EF4-FFF2-40B4-BE49-F238E27FC236}">
                <a16:creationId xmlns:a16="http://schemas.microsoft.com/office/drawing/2014/main" id="{6B33EF3D-4EA8-CF99-2D47-898C55F864B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23354" y="2762885"/>
            <a:ext cx="1816262" cy="24228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AA1D77D7-D4C4-6433-7F0D-ECDBCE5C5C8C}"/>
              </a:ext>
            </a:extLst>
          </p:cNvPr>
          <p:cNvSpPr txBox="1"/>
          <p:nvPr/>
        </p:nvSpPr>
        <p:spPr>
          <a:xfrm>
            <a:off x="659785" y="1568117"/>
            <a:ext cx="620653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5E8069"/>
                </a:solidFill>
                <a:latin typeface="Muli Black" panose="02000503040000020004"/>
              </a:rPr>
              <a:t>It’s all about talking less and listening more.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5E8069"/>
              </a:solidFill>
              <a:latin typeface="Muli Black" panose="0200050304000002000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5E8069"/>
                </a:solidFill>
                <a:latin typeface="Muli Black" panose="02000503040000020004"/>
              </a:rPr>
              <a:t>It’s about getting to know each other, as people.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b="1" dirty="0">
              <a:solidFill>
                <a:srgbClr val="5E8069"/>
              </a:solidFill>
              <a:latin typeface="Muli Black" panose="0200050304000002000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5E8069"/>
                </a:solidFill>
                <a:latin typeface="Muli Black" panose="02000503040000020004"/>
              </a:rPr>
              <a:t>It’s about finding innovation in the Law: “if something isn’t prohibited, it’s allowed”.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b="1" dirty="0">
              <a:solidFill>
                <a:srgbClr val="5E8069"/>
              </a:solidFill>
              <a:latin typeface="Muli Black" panose="0200050304000002000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5E8069"/>
                </a:solidFill>
                <a:latin typeface="Muli Black" panose="02000503040000020004"/>
              </a:rPr>
              <a:t>We recognize that wildlife can manage itself very well, but managing people is difficult.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b="1" dirty="0">
              <a:solidFill>
                <a:srgbClr val="5E8069"/>
              </a:solidFill>
              <a:latin typeface="Muli Black" panose="0200050304000002000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5E8069"/>
                </a:solidFill>
                <a:latin typeface="Muli Black" panose="02000503040000020004"/>
              </a:rPr>
              <a:t>We want to develop the new Collaborative Conservation leaders of tomorrow, like you!</a:t>
            </a:r>
          </a:p>
        </p:txBody>
      </p:sp>
    </p:spTree>
    <p:extLst>
      <p:ext uri="{BB962C8B-B14F-4D97-AF65-F5344CB8AC3E}">
        <p14:creationId xmlns:p14="http://schemas.microsoft.com/office/powerpoint/2010/main" val="41802120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F9AF85-C51B-9263-1E4C-8E44A3293E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id="{C3FD63DE-AF67-6935-9AD5-E3EB52394D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AA82D4D6-ECA3-75C0-4D0D-A03F3E4BDF4F}"/>
              </a:ext>
            </a:extLst>
          </p:cNvPr>
          <p:cNvSpPr/>
          <p:nvPr/>
        </p:nvSpPr>
        <p:spPr>
          <a:xfrm>
            <a:off x="4211320" y="1996439"/>
            <a:ext cx="1046479" cy="104647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A close-up of a logo&#10;&#10;Description automatically generated">
            <a:extLst>
              <a:ext uri="{FF2B5EF4-FFF2-40B4-BE49-F238E27FC236}">
                <a16:creationId xmlns:a16="http://schemas.microsoft.com/office/drawing/2014/main" id="{DAAAEA5A-32B9-C132-6FB2-1D98CC007E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04" y="22578"/>
            <a:ext cx="6911187" cy="185125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89960A3-84B7-EAFE-C70D-E97C5567385A}"/>
              </a:ext>
            </a:extLst>
          </p:cNvPr>
          <p:cNvSpPr txBox="1"/>
          <p:nvPr/>
        </p:nvSpPr>
        <p:spPr>
          <a:xfrm>
            <a:off x="382554" y="1676806"/>
            <a:ext cx="11296827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i="1" dirty="0">
                <a:solidFill>
                  <a:srgbClr val="33593D"/>
                </a:solidFill>
                <a:latin typeface="Muli Black" panose="02000503040000020004" pitchFamily="2" charset="0"/>
              </a:rPr>
              <a:t>To succeed in conservation, we must shift the paradigm, </a:t>
            </a:r>
            <a:r>
              <a:rPr lang="en-US" sz="3600" i="1">
                <a:solidFill>
                  <a:srgbClr val="33593D"/>
                </a:solidFill>
                <a:latin typeface="Muli Black" panose="02000503040000020004" pitchFamily="2" charset="0"/>
              </a:rPr>
              <a:t>take risk, </a:t>
            </a:r>
            <a:r>
              <a:rPr lang="en-US" sz="3600" i="1" dirty="0">
                <a:solidFill>
                  <a:srgbClr val="33593D"/>
                </a:solidFill>
                <a:latin typeface="Muli Black" panose="02000503040000020004" pitchFamily="2" charset="0"/>
              </a:rPr>
              <a:t>and build trust across the board!</a:t>
            </a:r>
          </a:p>
          <a:p>
            <a:pPr algn="ctr"/>
            <a:endParaRPr lang="en-US" i="1" dirty="0">
              <a:solidFill>
                <a:srgbClr val="33593D"/>
              </a:solidFill>
              <a:latin typeface="Muli Black" panose="02000503040000020004" pitchFamily="2" charset="0"/>
            </a:endParaRPr>
          </a:p>
          <a:p>
            <a:pPr algn="ctr"/>
            <a:endParaRPr lang="en-US" i="1" dirty="0">
              <a:solidFill>
                <a:srgbClr val="33593D"/>
              </a:solidFill>
              <a:latin typeface="Muli Black" panose="02000503040000020004" pitchFamily="2" charset="0"/>
            </a:endParaRPr>
          </a:p>
          <a:p>
            <a:pPr algn="ctr"/>
            <a:r>
              <a:rPr lang="en-US" sz="3600" i="1" dirty="0">
                <a:solidFill>
                  <a:srgbClr val="33593D"/>
                </a:solidFill>
                <a:latin typeface="Muli Black" panose="02000503040000020004" pitchFamily="2" charset="0"/>
              </a:rPr>
              <a:t>“Conservation without Conflict is the future of conservation in America.” </a:t>
            </a:r>
            <a:r>
              <a:rPr lang="en-US" sz="3600" dirty="0">
                <a:solidFill>
                  <a:srgbClr val="33593D"/>
                </a:solidFill>
                <a:latin typeface="Muli Black" panose="02000503040000020004" pitchFamily="2" charset="0"/>
              </a:rPr>
              <a:t>– </a:t>
            </a:r>
            <a:r>
              <a:rPr lang="en-US" sz="3600" b="1" dirty="0">
                <a:solidFill>
                  <a:srgbClr val="33593D"/>
                </a:solidFill>
                <a:latin typeface="Muli Black" panose="02000503040000020004" pitchFamily="2" charset="0"/>
              </a:rPr>
              <a:t>Bullock &amp; </a:t>
            </a:r>
            <a:r>
              <a:rPr lang="en-US" sz="3600" b="1" dirty="0" err="1">
                <a:solidFill>
                  <a:srgbClr val="33593D"/>
                </a:solidFill>
                <a:latin typeface="Muli Black" panose="02000503040000020004" pitchFamily="2" charset="0"/>
              </a:rPr>
              <a:t>Dohner</a:t>
            </a:r>
            <a:r>
              <a:rPr lang="en-US" sz="3600" b="1" dirty="0">
                <a:solidFill>
                  <a:srgbClr val="33593D"/>
                </a:solidFill>
                <a:latin typeface="Muli Black" panose="02000503040000020004" pitchFamily="2" charset="0"/>
              </a:rPr>
              <a:t>, 2023</a:t>
            </a:r>
          </a:p>
        </p:txBody>
      </p:sp>
      <p:pic>
        <p:nvPicPr>
          <p:cNvPr id="4" name="Picture 3" descr="A qr code on a white background&#10;&#10;Description automatically generated">
            <a:extLst>
              <a:ext uri="{FF2B5EF4-FFF2-40B4-BE49-F238E27FC236}">
                <a16:creationId xmlns:a16="http://schemas.microsoft.com/office/drawing/2014/main" id="{DE52A979-0582-41F3-8A34-B66A6718D4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73561" y="4736215"/>
            <a:ext cx="1913260" cy="191326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6319439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84B841DF-8E02-D257-7412-907F9D4DC1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 descr="Logo&#10;&#10;Description automatically generated with low confidence">
            <a:extLst>
              <a:ext uri="{FF2B5EF4-FFF2-40B4-BE49-F238E27FC236}">
                <a16:creationId xmlns:a16="http://schemas.microsoft.com/office/drawing/2014/main" id="{120DE6C2-9AE6-8EFA-5DCC-4EE79620CA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5155" y="-13478"/>
            <a:ext cx="7772400" cy="2286000"/>
          </a:xfrm>
          <a:prstGeom prst="rect">
            <a:avLst/>
          </a:prstGeom>
        </p:spPr>
      </p:pic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5B738B6F-1414-7977-A959-A408CEC04B5A}"/>
              </a:ext>
            </a:extLst>
          </p:cNvPr>
          <p:cNvSpPr/>
          <p:nvPr/>
        </p:nvSpPr>
        <p:spPr>
          <a:xfrm>
            <a:off x="2552646" y="2164824"/>
            <a:ext cx="7086706" cy="931333"/>
          </a:xfrm>
          <a:prstGeom prst="roundRect">
            <a:avLst/>
          </a:prstGeom>
          <a:solidFill>
            <a:srgbClr val="081C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0011A91-D60C-B5F8-B755-A746E7774442}"/>
              </a:ext>
            </a:extLst>
          </p:cNvPr>
          <p:cNvSpPr txBox="1"/>
          <p:nvPr/>
        </p:nvSpPr>
        <p:spPr>
          <a:xfrm>
            <a:off x="3018382" y="3580376"/>
            <a:ext cx="6324600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spc="300" dirty="0">
                <a:solidFill>
                  <a:srgbClr val="081C38"/>
                </a:solidFill>
                <a:latin typeface="MULI EXTRABOLD ROMAN" panose="02000503040000020004" pitchFamily="2" charset="0"/>
              </a:rPr>
              <a:t>Leo Miranda-Castro</a:t>
            </a:r>
          </a:p>
          <a:p>
            <a:pPr algn="ctr"/>
            <a:r>
              <a:rPr lang="en-US" b="1" spc="300" dirty="0">
                <a:solidFill>
                  <a:srgbClr val="081C38"/>
                </a:solidFill>
                <a:latin typeface="MULI EXTRABOLD ROMAN" panose="02000503040000020004" pitchFamily="2" charset="0"/>
              </a:rPr>
              <a:t>Executive Director</a:t>
            </a:r>
          </a:p>
          <a:p>
            <a:pPr algn="ctr"/>
            <a:endParaRPr lang="en-US" b="1" spc="300" dirty="0">
              <a:solidFill>
                <a:srgbClr val="081C38"/>
              </a:solidFill>
              <a:latin typeface="MULI EXTRABOLD ROMAN" panose="02000503040000020004" pitchFamily="2" charset="0"/>
            </a:endParaRPr>
          </a:p>
          <a:p>
            <a:pPr algn="ctr"/>
            <a:r>
              <a:rPr lang="en-US" b="1" spc="300" dirty="0">
                <a:solidFill>
                  <a:srgbClr val="081C38"/>
                </a:solidFill>
                <a:latin typeface="MULI EXTRABOLD ROMAN" panose="02000503040000020004" pitchFamily="2" charset="0"/>
              </a:rPr>
              <a:t>2025 Texas Chapter of </a:t>
            </a:r>
          </a:p>
          <a:p>
            <a:pPr algn="ctr"/>
            <a:r>
              <a:rPr lang="en-US" b="1" spc="300" dirty="0">
                <a:solidFill>
                  <a:srgbClr val="081C38"/>
                </a:solidFill>
                <a:latin typeface="MULI EXTRABOLD ROMAN" panose="02000503040000020004" pitchFamily="2" charset="0"/>
              </a:rPr>
              <a:t>The Wildlife Society Conference</a:t>
            </a:r>
          </a:p>
          <a:p>
            <a:pPr algn="ctr"/>
            <a:r>
              <a:rPr lang="en-US" b="1" spc="300" dirty="0">
                <a:solidFill>
                  <a:srgbClr val="081C38"/>
                </a:solidFill>
                <a:latin typeface="MULI EXTRABOLD ROMAN" panose="02000503040000020004" pitchFamily="2" charset="0"/>
              </a:rPr>
              <a:t>Denton, TX</a:t>
            </a:r>
          </a:p>
          <a:p>
            <a:pPr algn="ctr"/>
            <a:endParaRPr lang="en-US" b="1" spc="300" dirty="0">
              <a:solidFill>
                <a:srgbClr val="081C38"/>
              </a:solidFill>
              <a:latin typeface="MULI EXTRABOLD ROMAN" panose="02000503040000020004" pitchFamily="2" charset="0"/>
            </a:endParaRPr>
          </a:p>
          <a:p>
            <a:pPr algn="ctr"/>
            <a:r>
              <a:rPr lang="en-US" b="1" spc="300" dirty="0">
                <a:solidFill>
                  <a:srgbClr val="081C38"/>
                </a:solidFill>
                <a:latin typeface="MULI EXTRABOLD ROMAN" panose="02000503040000020004" pitchFamily="2" charset="0"/>
              </a:rPr>
              <a:t>Feb. 19 2025</a:t>
            </a:r>
          </a:p>
          <a:p>
            <a:pPr algn="ctr"/>
            <a:endParaRPr lang="en-US" sz="1400" b="1" spc="300" dirty="0">
              <a:solidFill>
                <a:srgbClr val="081C38"/>
              </a:solidFill>
              <a:latin typeface="MULI EXTRABOLD ROMAN" panose="02000503040000020004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B76C364-C633-3379-9798-3EEC9AC94065}"/>
              </a:ext>
            </a:extLst>
          </p:cNvPr>
          <p:cNvSpPr txBox="1"/>
          <p:nvPr/>
        </p:nvSpPr>
        <p:spPr>
          <a:xfrm>
            <a:off x="2552646" y="2096331"/>
            <a:ext cx="708670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600" b="1" dirty="0">
              <a:solidFill>
                <a:schemeClr val="bg1"/>
              </a:solidFill>
              <a:latin typeface="Muli SemiBold" panose="02000503040000020004" pitchFamily="2" charset="0"/>
            </a:endParaRPr>
          </a:p>
          <a:p>
            <a:pPr algn="ctr"/>
            <a:r>
              <a:rPr lang="en-US" sz="3200" b="1" dirty="0">
                <a:solidFill>
                  <a:schemeClr val="bg1"/>
                </a:solidFill>
                <a:latin typeface="Muli SemiBold" panose="02000503040000020004" pitchFamily="2" charset="0"/>
              </a:rPr>
              <a:t>Working </a:t>
            </a:r>
            <a:r>
              <a:rPr lang="en-US" sz="3200" b="1" i="1" dirty="0">
                <a:solidFill>
                  <a:schemeClr val="bg1"/>
                </a:solidFill>
                <a:latin typeface="Muli SemiBold" panose="02000503040000020004" pitchFamily="2" charset="0"/>
              </a:rPr>
              <a:t>CONFLICT</a:t>
            </a:r>
            <a:r>
              <a:rPr lang="en-US" sz="3200" b="1" dirty="0">
                <a:solidFill>
                  <a:schemeClr val="bg1"/>
                </a:solidFill>
                <a:latin typeface="Muli SemiBold" panose="02000503040000020004" pitchFamily="2" charset="0"/>
              </a:rPr>
              <a:t> Out!</a:t>
            </a:r>
          </a:p>
          <a:p>
            <a:pPr algn="ctr"/>
            <a:endParaRPr lang="en-US" sz="3200" b="1" dirty="0">
              <a:solidFill>
                <a:schemeClr val="bg1"/>
              </a:solidFill>
              <a:latin typeface="MULI EXTRABOLD ROMAN" panose="02000503040000020004" pitchFamily="2" charset="0"/>
            </a:endParaRPr>
          </a:p>
        </p:txBody>
      </p:sp>
      <p:pic>
        <p:nvPicPr>
          <p:cNvPr id="4" name="Picture 3" descr="A qr code on a white background&#10;&#10;Description automatically generated">
            <a:extLst>
              <a:ext uri="{FF2B5EF4-FFF2-40B4-BE49-F238E27FC236}">
                <a16:creationId xmlns:a16="http://schemas.microsoft.com/office/drawing/2014/main" id="{96412F0A-1087-5176-1CC2-DAE288C49F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20919" y="4426527"/>
            <a:ext cx="2050147" cy="205014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9103888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artoon of two people sitting at a desk&#10;&#10;AI-generated content may be incorrect.">
            <a:extLst>
              <a:ext uri="{FF2B5EF4-FFF2-40B4-BE49-F238E27FC236}">
                <a16:creationId xmlns:a16="http://schemas.microsoft.com/office/drawing/2014/main" id="{2E57C8A0-C6EE-D267-C536-7D88229768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5440" y="0"/>
            <a:ext cx="654111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21837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artoon of a truck with a truck in front of a group of cowboys&#10;&#10;AI-generated content may be incorrect.">
            <a:extLst>
              <a:ext uri="{FF2B5EF4-FFF2-40B4-BE49-F238E27FC236}">
                <a16:creationId xmlns:a16="http://schemas.microsoft.com/office/drawing/2014/main" id="{1FF946A6-ED3A-BC73-0F1B-D1E78892FB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92238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93D36D-2D2B-C5AE-3A31-9D411A473D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id="{67DE888F-519F-1952-60A8-625B632B34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492D2F04-5832-54AA-32D0-7739F19799DC}"/>
              </a:ext>
            </a:extLst>
          </p:cNvPr>
          <p:cNvSpPr/>
          <p:nvPr/>
        </p:nvSpPr>
        <p:spPr>
          <a:xfrm>
            <a:off x="4211320" y="1996439"/>
            <a:ext cx="1046479" cy="104647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09A919C-F069-457A-A92A-5E58A37B7A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4214" y="351149"/>
            <a:ext cx="11984181" cy="1377726"/>
          </a:xfrm>
        </p:spPr>
        <p:txBody>
          <a:bodyPr>
            <a:noAutofit/>
          </a:bodyPr>
          <a:lstStyle/>
          <a:p>
            <a:r>
              <a:rPr lang="en-US" sz="4000" b="1" dirty="0">
                <a:solidFill>
                  <a:srgbClr val="33593D"/>
                </a:solidFill>
              </a:rPr>
              <a:t>“We Must Remove the Profit from Conservation Conflict"</a:t>
            </a:r>
          </a:p>
        </p:txBody>
      </p:sp>
      <p:pic>
        <p:nvPicPr>
          <p:cNvPr id="3" name="Picture 2" descr="Scan27">
            <a:extLst>
              <a:ext uri="{FF2B5EF4-FFF2-40B4-BE49-F238E27FC236}">
                <a16:creationId xmlns:a16="http://schemas.microsoft.com/office/drawing/2014/main" id="{319B3990-0B6C-2430-D80C-A1CD445A1B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1858" y="2080024"/>
            <a:ext cx="9128283" cy="280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989345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F5F770-4A24-B929-8661-35712E7E52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id="{7C7596A2-6350-6FC7-0B49-8F9C206096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256C55B3-0D8F-DA40-D656-555A0E08A5AE}"/>
              </a:ext>
            </a:extLst>
          </p:cNvPr>
          <p:cNvSpPr/>
          <p:nvPr/>
        </p:nvSpPr>
        <p:spPr>
          <a:xfrm>
            <a:off x="4211320" y="1996439"/>
            <a:ext cx="1046479" cy="104647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close-up of a logo&#10;&#10;Description automatically generated">
            <a:extLst>
              <a:ext uri="{FF2B5EF4-FFF2-40B4-BE49-F238E27FC236}">
                <a16:creationId xmlns:a16="http://schemas.microsoft.com/office/drawing/2014/main" id="{258BE8E6-75EC-E861-60C5-B1D8A0ADEB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04" y="22578"/>
            <a:ext cx="5347105" cy="143229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58CC4881-AE5D-F111-289A-CF53C133AF5B}"/>
              </a:ext>
            </a:extLst>
          </p:cNvPr>
          <p:cNvSpPr/>
          <p:nvPr/>
        </p:nvSpPr>
        <p:spPr>
          <a:xfrm>
            <a:off x="2036618" y="5626421"/>
            <a:ext cx="371667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u="sng" dirty="0">
                <a:solidFill>
                  <a:srgbClr val="5E8069"/>
                </a:solidFill>
                <a:latin typeface="Gotham Book" pitchFamily="50" charset="0"/>
                <a:cs typeface="Gotham Book" pitchFamily="50" charset="0"/>
              </a:rPr>
              <a:t>June 23, 1990</a:t>
            </a:r>
          </a:p>
          <a:p>
            <a:pPr algn="ctr"/>
            <a:r>
              <a:rPr lang="en-US" sz="2000" b="1" dirty="0">
                <a:solidFill>
                  <a:srgbClr val="5E8069"/>
                </a:solidFill>
                <a:latin typeface="Gotham Book" pitchFamily="50" charset="0"/>
                <a:cs typeface="Gotham Book" pitchFamily="50" charset="0"/>
              </a:rPr>
              <a:t>Northern spotted owl </a:t>
            </a:r>
          </a:p>
          <a:p>
            <a:pPr algn="ctr"/>
            <a:r>
              <a:rPr lang="en-US" sz="2000" b="1" dirty="0">
                <a:solidFill>
                  <a:srgbClr val="5E8069"/>
                </a:solidFill>
                <a:latin typeface="Gotham Book" pitchFamily="50" charset="0"/>
                <a:cs typeface="Gotham Book" pitchFamily="50" charset="0"/>
              </a:rPr>
              <a:t>listed as threatened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078B469-63C2-C168-8990-6502082BE224}"/>
              </a:ext>
            </a:extLst>
          </p:cNvPr>
          <p:cNvSpPr/>
          <p:nvPr/>
        </p:nvSpPr>
        <p:spPr>
          <a:xfrm>
            <a:off x="6918504" y="5626421"/>
            <a:ext cx="341006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u="sng" dirty="0">
                <a:solidFill>
                  <a:srgbClr val="5E8069"/>
                </a:solidFill>
                <a:latin typeface="Gotham Book" pitchFamily="50" charset="0"/>
                <a:cs typeface="Gotham Book" pitchFamily="50" charset="0"/>
              </a:rPr>
              <a:t>June 21, 1990  </a:t>
            </a:r>
            <a:r>
              <a:rPr lang="en-US" sz="2000" b="1" dirty="0">
                <a:solidFill>
                  <a:srgbClr val="5E8069"/>
                </a:solidFill>
                <a:latin typeface="Gotham Book" pitchFamily="50" charset="0"/>
                <a:cs typeface="Gotham Book" pitchFamily="50" charset="0"/>
              </a:rPr>
              <a:t>Louisiana black bear threatened listing proposed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0179532-7F16-42C8-C6F2-AD041F3FE6BC}"/>
              </a:ext>
            </a:extLst>
          </p:cNvPr>
          <p:cNvSpPr txBox="1"/>
          <p:nvPr/>
        </p:nvSpPr>
        <p:spPr>
          <a:xfrm>
            <a:off x="3368266" y="1481405"/>
            <a:ext cx="5455468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33593D"/>
                </a:solidFill>
              </a:rPr>
              <a:t>It doesn’t need to be this way! </a:t>
            </a:r>
          </a:p>
          <a:p>
            <a:pPr algn="ctr"/>
            <a:endParaRPr lang="en-US" sz="2400" b="1" dirty="0">
              <a:solidFill>
                <a:srgbClr val="33593D"/>
              </a:solidFill>
            </a:endParaRPr>
          </a:p>
          <a:p>
            <a:pPr algn="ctr"/>
            <a:r>
              <a:rPr lang="en-US" sz="2400" b="1" dirty="0">
                <a:solidFill>
                  <a:srgbClr val="33593D"/>
                </a:solidFill>
              </a:rPr>
              <a:t>ESA Seminal Events June 1990</a:t>
            </a:r>
          </a:p>
        </p:txBody>
      </p:sp>
      <p:pic>
        <p:nvPicPr>
          <p:cNvPr id="10" name="Picture 9" descr="A person holding a group of black bears&#10;&#10;Description automatically generated">
            <a:extLst>
              <a:ext uri="{FF2B5EF4-FFF2-40B4-BE49-F238E27FC236}">
                <a16:creationId xmlns:a16="http://schemas.microsoft.com/office/drawing/2014/main" id="{411A7B96-62AA-3865-F739-6183E444A34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258"/>
          <a:stretch/>
        </p:blipFill>
        <p:spPr>
          <a:xfrm>
            <a:off x="6300933" y="2843565"/>
            <a:ext cx="4554775" cy="26352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Picture 2" descr="Image result for northern spotted owl">
            <a:extLst>
              <a:ext uri="{FF2B5EF4-FFF2-40B4-BE49-F238E27FC236}">
                <a16:creationId xmlns:a16="http://schemas.microsoft.com/office/drawing/2014/main" id="{FA5B9AA4-4425-0337-6DF3-A9AF2943D1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6050" y="2843565"/>
            <a:ext cx="4705761" cy="2635226"/>
          </a:xfrm>
          <a:prstGeom prst="rect">
            <a:avLst/>
          </a:prstGeom>
          <a:noFill/>
          <a:effectLst>
            <a:outerShdw blurRad="292100" dist="139700" dir="2700000" algn="tl" rotWithShape="0">
              <a:prstClr val="black">
                <a:alpha val="65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4945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ncils drawn on a piece of paper&#10;&#10;AI-generated content may be incorrect.">
            <a:extLst>
              <a:ext uri="{FF2B5EF4-FFF2-40B4-BE49-F238E27FC236}">
                <a16:creationId xmlns:a16="http://schemas.microsoft.com/office/drawing/2014/main" id="{DDAFBDEA-951D-D955-7AB6-2F174616F1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0401" y="1361209"/>
            <a:ext cx="5698352" cy="588829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D88797B-8D27-3BBA-AEBA-D0E17BC9D72C}"/>
              </a:ext>
            </a:extLst>
          </p:cNvPr>
          <p:cNvSpPr txBox="1"/>
          <p:nvPr/>
        </p:nvSpPr>
        <p:spPr>
          <a:xfrm>
            <a:off x="3903228" y="348796"/>
            <a:ext cx="423269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33593D"/>
                </a:solidFill>
              </a:rPr>
              <a:t>What’s the definition of</a:t>
            </a:r>
          </a:p>
          <a:p>
            <a:pPr algn="ctr"/>
            <a:r>
              <a:rPr lang="en-US" sz="3200" b="1" i="1" dirty="0">
                <a:solidFill>
                  <a:srgbClr val="33593D"/>
                </a:solidFill>
              </a:rPr>
              <a:t>INSANITY</a:t>
            </a:r>
            <a:r>
              <a:rPr lang="en-US" sz="3200" b="1" dirty="0">
                <a:solidFill>
                  <a:srgbClr val="33593D"/>
                </a:solidFill>
              </a:rPr>
              <a:t>?</a:t>
            </a:r>
            <a:endParaRPr lang="en-US" sz="2400" b="1" dirty="0">
              <a:solidFill>
                <a:srgbClr val="33593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6756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ext, indoor&#10;&#10;Description automatically generated">
            <a:extLst>
              <a:ext uri="{FF2B5EF4-FFF2-40B4-BE49-F238E27FC236}">
                <a16:creationId xmlns:a16="http://schemas.microsoft.com/office/drawing/2014/main" id="{53A3831E-7D4D-ADD9-2F51-9025936E80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A8EE6C1-0311-6C04-B3BD-52543DA5A620}"/>
              </a:ext>
            </a:extLst>
          </p:cNvPr>
          <p:cNvSpPr txBox="1"/>
          <p:nvPr/>
        </p:nvSpPr>
        <p:spPr>
          <a:xfrm>
            <a:off x="160934" y="471402"/>
            <a:ext cx="118701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33593D"/>
                </a:solidFill>
                <a:latin typeface="Muli Black" panose="02000503040000020004" pitchFamily="2" charset="0"/>
              </a:rPr>
              <a:t>Coalition Members</a:t>
            </a:r>
          </a:p>
        </p:txBody>
      </p:sp>
      <p:pic>
        <p:nvPicPr>
          <p:cNvPr id="6" name="Picture 18">
            <a:extLst>
              <a:ext uri="{FF2B5EF4-FFF2-40B4-BE49-F238E27FC236}">
                <a16:creationId xmlns:a16="http://schemas.microsoft.com/office/drawing/2014/main" id="{E34550D3-4F1C-B19C-2A30-2FB819326C1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76" r="29677"/>
          <a:stretch/>
        </p:blipFill>
        <p:spPr bwMode="auto">
          <a:xfrm>
            <a:off x="1668148" y="1426592"/>
            <a:ext cx="718498" cy="986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2" descr="National Alliance of Forest Owners">
            <a:extLst>
              <a:ext uri="{FF2B5EF4-FFF2-40B4-BE49-F238E27FC236}">
                <a16:creationId xmlns:a16="http://schemas.microsoft.com/office/drawing/2014/main" id="{273F17C0-6FFE-6B0F-0A16-73E01216DC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3720" y="5884027"/>
            <a:ext cx="1301408" cy="532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0" descr="Congressional Sportsmen's Foundation (@HunterandAngler) | Twitter">
            <a:extLst>
              <a:ext uri="{FF2B5EF4-FFF2-40B4-BE49-F238E27FC236}">
                <a16:creationId xmlns:a16="http://schemas.microsoft.com/office/drawing/2014/main" id="{67275A0F-873E-F50A-3527-46FC304F5F3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45" t="8270" r="17259" b="12753"/>
          <a:stretch/>
        </p:blipFill>
        <p:spPr bwMode="auto">
          <a:xfrm>
            <a:off x="5405871" y="1443877"/>
            <a:ext cx="790548" cy="972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8" descr="national-fish-and-wildlife-foundation-nfwf-vector-logo - River Network">
            <a:extLst>
              <a:ext uri="{FF2B5EF4-FFF2-40B4-BE49-F238E27FC236}">
                <a16:creationId xmlns:a16="http://schemas.microsoft.com/office/drawing/2014/main" id="{F1FF1492-8B5B-190B-D28D-B2CBB4AA232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78" b="20390"/>
          <a:stretch/>
        </p:blipFill>
        <p:spPr bwMode="auto">
          <a:xfrm>
            <a:off x="9396787" y="2695094"/>
            <a:ext cx="1881273" cy="629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6" descr="Southern Company – Georgia Historical Society">
            <a:extLst>
              <a:ext uri="{FF2B5EF4-FFF2-40B4-BE49-F238E27FC236}">
                <a16:creationId xmlns:a16="http://schemas.microsoft.com/office/drawing/2014/main" id="{EB025F4F-49D6-E72F-ADAF-56B60F60389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23" t="13889" r="26260" b="12973"/>
          <a:stretch/>
        </p:blipFill>
        <p:spPr bwMode="auto">
          <a:xfrm>
            <a:off x="443090" y="3555865"/>
            <a:ext cx="958877" cy="856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2" descr="DU Logos">
            <a:extLst>
              <a:ext uri="{FF2B5EF4-FFF2-40B4-BE49-F238E27FC236}">
                <a16:creationId xmlns:a16="http://schemas.microsoft.com/office/drawing/2014/main" id="{D3713FBD-44D3-4197-829E-22629ED5FD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2552" y="2580599"/>
            <a:ext cx="898207" cy="643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0" descr="National Wild Turkey Federation (NWTF) | HECS® Hunting">
            <a:extLst>
              <a:ext uri="{FF2B5EF4-FFF2-40B4-BE49-F238E27FC236}">
                <a16:creationId xmlns:a16="http://schemas.microsoft.com/office/drawing/2014/main" id="{842293D1-8789-933D-1CB4-8B2194F1D1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3095" y="2620698"/>
            <a:ext cx="898207" cy="624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56" descr="Mission, Vision, Values">
            <a:extLst>
              <a:ext uri="{FF2B5EF4-FFF2-40B4-BE49-F238E27FC236}">
                <a16:creationId xmlns:a16="http://schemas.microsoft.com/office/drawing/2014/main" id="{EA82D689-8464-2A39-ABBA-55D35CDEBB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0674" y="4564553"/>
            <a:ext cx="798835" cy="1033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Grant - American Forest Foundation Motivating Forest Stewardship | forests .org">
            <a:extLst>
              <a:ext uri="{FF2B5EF4-FFF2-40B4-BE49-F238E27FC236}">
                <a16:creationId xmlns:a16="http://schemas.microsoft.com/office/drawing/2014/main" id="{3D5C72B3-AC7F-97FB-7228-2B5884515D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80" t="18442" r="17446" b="19740"/>
          <a:stretch/>
        </p:blipFill>
        <p:spPr bwMode="auto">
          <a:xfrm>
            <a:off x="1604605" y="4578476"/>
            <a:ext cx="1073564" cy="1005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ARC – The Amphibian and Reptile Conservancy">
            <a:extLst>
              <a:ext uri="{FF2B5EF4-FFF2-40B4-BE49-F238E27FC236}">
                <a16:creationId xmlns:a16="http://schemas.microsoft.com/office/drawing/2014/main" id="{3AECC6B5-5571-C766-2217-1D77158A8E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8363" y="4829697"/>
            <a:ext cx="1230773" cy="503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8" descr="Home :: Association of Fish &amp; Wildlife Agencies">
            <a:extLst>
              <a:ext uri="{FF2B5EF4-FFF2-40B4-BE49-F238E27FC236}">
                <a16:creationId xmlns:a16="http://schemas.microsoft.com/office/drawing/2014/main" id="{08B7B287-647D-F886-7326-A71EFDFA55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102" y="2620698"/>
            <a:ext cx="718498" cy="694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0" descr="United States Fish and Wildlife Service - Wikipedia">
            <a:extLst>
              <a:ext uri="{FF2B5EF4-FFF2-40B4-BE49-F238E27FC236}">
                <a16:creationId xmlns:a16="http://schemas.microsoft.com/office/drawing/2014/main" id="{77E5CC37-6720-FDBA-0F45-E7D8BDCA71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9519" y="1450095"/>
            <a:ext cx="790548" cy="941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6" descr="Environmental Defense Fund">
            <a:extLst>
              <a:ext uri="{FF2B5EF4-FFF2-40B4-BE49-F238E27FC236}">
                <a16:creationId xmlns:a16="http://schemas.microsoft.com/office/drawing/2014/main" id="{AABD2B9D-6ACB-82E7-EC93-EE6FAB6DBB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1614" y="2575576"/>
            <a:ext cx="1524000" cy="801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0" descr="U.S. Department of Defense (DOD) - Military Badges, Crests, Flags &amp; Seals -  Military Clipart">
            <a:extLst>
              <a:ext uri="{FF2B5EF4-FFF2-40B4-BE49-F238E27FC236}">
                <a16:creationId xmlns:a16="http://schemas.microsoft.com/office/drawing/2014/main" id="{E7E240A2-CFE9-0427-B2F1-63E1F90BCC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777" y="3611047"/>
            <a:ext cx="768863" cy="768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6" descr="The Conservation Fund | The Conservation Fund">
            <a:extLst>
              <a:ext uri="{FF2B5EF4-FFF2-40B4-BE49-F238E27FC236}">
                <a16:creationId xmlns:a16="http://schemas.microsoft.com/office/drawing/2014/main" id="{D16852CC-7C55-6D16-0BF0-6733DABD05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4096" y="5946311"/>
            <a:ext cx="2632088" cy="343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8" descr="Laureates - LUI Che Woo Prize">
            <a:extLst>
              <a:ext uri="{FF2B5EF4-FFF2-40B4-BE49-F238E27FC236}">
                <a16:creationId xmlns:a16="http://schemas.microsoft.com/office/drawing/2014/main" id="{B2A30A16-29B5-333E-2559-B6211A73BE6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206" b="37515"/>
          <a:stretch/>
        </p:blipFill>
        <p:spPr bwMode="auto">
          <a:xfrm>
            <a:off x="9473645" y="3655573"/>
            <a:ext cx="2475960" cy="738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30">
            <a:extLst>
              <a:ext uri="{FF2B5EF4-FFF2-40B4-BE49-F238E27FC236}">
                <a16:creationId xmlns:a16="http://schemas.microsoft.com/office/drawing/2014/main" id="{DEFF3C12-A082-6EE3-6AC4-1098386F6E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9457" y="2738198"/>
            <a:ext cx="1231634" cy="378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32" descr="Home - Western Landowners Alliance">
            <a:extLst>
              <a:ext uri="{FF2B5EF4-FFF2-40B4-BE49-F238E27FC236}">
                <a16:creationId xmlns:a16="http://schemas.microsoft.com/office/drawing/2014/main" id="{EB67CE8B-8F4D-05DA-0E07-3AC3E30750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5917" y="4851783"/>
            <a:ext cx="1329629" cy="459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34" descr="United States Forest Service - Wikipedia">
            <a:extLst>
              <a:ext uri="{FF2B5EF4-FFF2-40B4-BE49-F238E27FC236}">
                <a16:creationId xmlns:a16="http://schemas.microsoft.com/office/drawing/2014/main" id="{8DD8DE9C-F936-5811-770E-88C94F70DA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7924" y="1475740"/>
            <a:ext cx="870090" cy="966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36" descr="NCASI | The Environmental Resource for the Forest Products Industry">
            <a:extLst>
              <a:ext uri="{FF2B5EF4-FFF2-40B4-BE49-F238E27FC236}">
                <a16:creationId xmlns:a16="http://schemas.microsoft.com/office/drawing/2014/main" id="{C19A768B-F53A-957B-0842-1BB89719061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72" t="22184" r="4445" b="22434"/>
          <a:stretch/>
        </p:blipFill>
        <p:spPr bwMode="auto">
          <a:xfrm>
            <a:off x="1473454" y="5927103"/>
            <a:ext cx="1587789" cy="509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38" descr="National Wildlife Federation - Wikipedia">
            <a:extLst>
              <a:ext uri="{FF2B5EF4-FFF2-40B4-BE49-F238E27FC236}">
                <a16:creationId xmlns:a16="http://schemas.microsoft.com/office/drawing/2014/main" id="{F5C68382-4355-81BD-AED1-11C52EB880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7344" y="3598216"/>
            <a:ext cx="798835" cy="802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2" descr="Partnerscapes - Home | Facebook">
            <a:extLst>
              <a:ext uri="{FF2B5EF4-FFF2-40B4-BE49-F238E27FC236}">
                <a16:creationId xmlns:a16="http://schemas.microsoft.com/office/drawing/2014/main" id="{D04B7949-199E-7022-8C18-6B5E949FF5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5255" y="3555865"/>
            <a:ext cx="870090" cy="870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44" descr="Western Governors' Association | Stateside Associates">
            <a:extLst>
              <a:ext uri="{FF2B5EF4-FFF2-40B4-BE49-F238E27FC236}">
                <a16:creationId xmlns:a16="http://schemas.microsoft.com/office/drawing/2014/main" id="{2F2B0199-5CF8-94A0-C767-C6F8150DD6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0899" y="4826793"/>
            <a:ext cx="1524000" cy="509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50" descr="Resource Management Service LLC | LinkedIn">
            <a:extLst>
              <a:ext uri="{FF2B5EF4-FFF2-40B4-BE49-F238E27FC236}">
                <a16:creationId xmlns:a16="http://schemas.microsoft.com/office/drawing/2014/main" id="{A66FA159-8865-6D45-E6EA-BD1C219534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3622" y="1587370"/>
            <a:ext cx="760873" cy="760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52" descr="Wildlife Management Institute">
            <a:extLst>
              <a:ext uri="{FF2B5EF4-FFF2-40B4-BE49-F238E27FC236}">
                <a16:creationId xmlns:a16="http://schemas.microsoft.com/office/drawing/2014/main" id="{BEBDF53C-11C7-DAA1-7249-5200EDA7ED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1198" y="3611047"/>
            <a:ext cx="807933" cy="807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54" descr="PERC: The Property and Environment Research Center">
            <a:extLst>
              <a:ext uri="{FF2B5EF4-FFF2-40B4-BE49-F238E27FC236}">
                <a16:creationId xmlns:a16="http://schemas.microsoft.com/office/drawing/2014/main" id="{7B81501C-3FF3-92D9-9ACB-88F34C4491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6225" y="1625786"/>
            <a:ext cx="1176403" cy="588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64" descr="Home | Texas A&amp;M NRI">
            <a:extLst>
              <a:ext uri="{FF2B5EF4-FFF2-40B4-BE49-F238E27FC236}">
                <a16:creationId xmlns:a16="http://schemas.microsoft.com/office/drawing/2014/main" id="{949CC2EC-F132-9EE3-CCAA-057AA04EAE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1628" y="2658247"/>
            <a:ext cx="965669" cy="563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62" descr="Logo | USDA">
            <a:extLst>
              <a:ext uri="{FF2B5EF4-FFF2-40B4-BE49-F238E27FC236}">
                <a16:creationId xmlns:a16="http://schemas.microsoft.com/office/drawing/2014/main" id="{321ADF24-A449-729B-117D-9EA60C404D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6735" y="3611047"/>
            <a:ext cx="768863" cy="777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2">
            <a:extLst>
              <a:ext uri="{FF2B5EF4-FFF2-40B4-BE49-F238E27FC236}">
                <a16:creationId xmlns:a16="http://schemas.microsoft.com/office/drawing/2014/main" id="{0412EB09-45A5-CFE2-322B-0A18A5E1CC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3571" y="3598216"/>
            <a:ext cx="853379" cy="853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2">
            <a:extLst>
              <a:ext uri="{FF2B5EF4-FFF2-40B4-BE49-F238E27FC236}">
                <a16:creationId xmlns:a16="http://schemas.microsoft.com/office/drawing/2014/main" id="{498AE42F-D826-A73E-6850-003EB9E18B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8980" y="5832841"/>
            <a:ext cx="1176403" cy="555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Content Placeholder 4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2B9CECC8-1EB2-EEAD-B3F5-B777370DFB8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3"/>
          <a:stretch>
            <a:fillRect/>
          </a:stretch>
        </p:blipFill>
        <p:spPr>
          <a:xfrm>
            <a:off x="9668842" y="5884027"/>
            <a:ext cx="809394" cy="381340"/>
          </a:xfrm>
        </p:spPr>
      </p:pic>
      <p:pic>
        <p:nvPicPr>
          <p:cNvPr id="38" name="Picture 2" descr="Forest Landowners Association">
            <a:extLst>
              <a:ext uri="{FF2B5EF4-FFF2-40B4-BE49-F238E27FC236}">
                <a16:creationId xmlns:a16="http://schemas.microsoft.com/office/drawing/2014/main" id="{3090BFF0-E350-2853-E205-81C4F58FED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6675" y="4665173"/>
            <a:ext cx="1505564" cy="832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24" descr="boone-and-crockett-club-logo - Sportsman's Legacy, Fine firearms, related  books and sporting collectibles. Representing estates, collectors and  nonprofit conservation organizations.">
            <a:extLst>
              <a:ext uri="{FF2B5EF4-FFF2-40B4-BE49-F238E27FC236}">
                <a16:creationId xmlns:a16="http://schemas.microsoft.com/office/drawing/2014/main" id="{C198B28F-D66C-CC28-B8E8-B3CAA91F31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00" t="9630" r="9506" b="9382"/>
          <a:stretch/>
        </p:blipFill>
        <p:spPr bwMode="auto">
          <a:xfrm>
            <a:off x="8404331" y="3555865"/>
            <a:ext cx="898207" cy="903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40" descr="Logo, icon&#10;&#10;Description automatically generated">
            <a:extLst>
              <a:ext uri="{FF2B5EF4-FFF2-40B4-BE49-F238E27FC236}">
                <a16:creationId xmlns:a16="http://schemas.microsoft.com/office/drawing/2014/main" id="{CBC69086-AA7E-881B-0AC5-F8C520CF4774}"/>
              </a:ext>
            </a:extLst>
      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2395297" y="471402"/>
            <a:ext cx="601219" cy="584775"/>
          </a:xfrm>
          <a:prstGeom prst="rect">
            <a:avLst/>
          </a:prstGeom>
        </p:spPr>
      </p:pic>
      <p:pic>
        <p:nvPicPr>
          <p:cNvPr id="42" name="Picture 41" descr="Logo, icon&#10;&#10;Description automatically generated">
            <a:extLst>
              <a:ext uri="{FF2B5EF4-FFF2-40B4-BE49-F238E27FC236}">
                <a16:creationId xmlns:a16="http://schemas.microsoft.com/office/drawing/2014/main" id="{CC1D2A0F-5E64-C0BD-E2F3-0E2A537269EB}"/>
              </a:ext>
            </a:extLst>
      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9149395" y="471402"/>
            <a:ext cx="601219" cy="584775"/>
          </a:xfrm>
          <a:prstGeom prst="rect">
            <a:avLst/>
          </a:prstGeom>
        </p:spPr>
      </p:pic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7644C614-3EBA-EE7C-4C7C-AD2AD5B188BD}"/>
              </a:ext>
            </a:extLst>
      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3994480" y="4650247"/>
            <a:ext cx="1692195" cy="924953"/>
          </a:xfrm>
          <a:prstGeom prst="rect">
            <a:avLst/>
          </a:prstGeom>
        </p:spPr>
      </p:pic>
      <p:pic>
        <p:nvPicPr>
          <p:cNvPr id="43" name="Picture 42" descr="A picture containing diagram&#10;&#10;Description automatically generated">
            <a:extLst>
              <a:ext uri="{FF2B5EF4-FFF2-40B4-BE49-F238E27FC236}">
                <a16:creationId xmlns:a16="http://schemas.microsoft.com/office/drawing/2014/main" id="{2AC258E4-2082-D65A-923E-A97991DF8B77}"/>
              </a:ext>
            </a:extLst>
      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373749" y="4581777"/>
            <a:ext cx="1059671" cy="927212"/>
          </a:xfrm>
          <a:prstGeom prst="rect">
            <a:avLst/>
          </a:prstGeom>
        </p:spPr>
      </p:pic>
      <p:pic>
        <p:nvPicPr>
          <p:cNvPr id="45" name="Picture 44" descr="Text&#10;&#10;Description automatically generated">
            <a:extLst>
              <a:ext uri="{FF2B5EF4-FFF2-40B4-BE49-F238E27FC236}">
                <a16:creationId xmlns:a16="http://schemas.microsoft.com/office/drawing/2014/main" id="{797D2052-58A7-9753-6DF8-AF2933E565A5}"/>
              </a:ext>
            </a:extLst>
      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9711178" y="1584474"/>
            <a:ext cx="870090" cy="870090"/>
          </a:xfrm>
          <a:prstGeom prst="rect">
            <a:avLst/>
          </a:prstGeom>
        </p:spPr>
      </p:pic>
      <p:pic>
        <p:nvPicPr>
          <p:cNvPr id="1026" name="Picture 2" descr="Leo Miranda LLC">
            <a:extLst>
              <a:ext uri="{FF2B5EF4-FFF2-40B4-BE49-F238E27FC236}">
                <a16:creationId xmlns:a16="http://schemas.microsoft.com/office/drawing/2014/main" id="{59056518-3FA0-5810-7D31-B39770249A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6623" y="5569915"/>
            <a:ext cx="1266825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23402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id="{B6ACEDF8-4AAE-755B-5110-2C0089970C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2D3C9B59-47D6-1FC2-0875-DA8A3D64388D}"/>
              </a:ext>
            </a:extLst>
          </p:cNvPr>
          <p:cNvSpPr/>
          <p:nvPr/>
        </p:nvSpPr>
        <p:spPr>
          <a:xfrm>
            <a:off x="4211320" y="1996439"/>
            <a:ext cx="1046479" cy="104647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A person shaking hands with a FWS employee">
            <a:extLst>
              <a:ext uri="{FF2B5EF4-FFF2-40B4-BE49-F238E27FC236}">
                <a16:creationId xmlns:a16="http://schemas.microsoft.com/office/drawing/2014/main" id="{C8CCAC47-D670-1013-2EE1-3FD83F7A36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6495" y="2027980"/>
            <a:ext cx="6340431" cy="38412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Picture 3" descr="A close-up of a logo&#10;&#10;Description automatically generated">
            <a:extLst>
              <a:ext uri="{FF2B5EF4-FFF2-40B4-BE49-F238E27FC236}">
                <a16:creationId xmlns:a16="http://schemas.microsoft.com/office/drawing/2014/main" id="{44C6EF2C-4CC1-8F01-DF77-82E5207ABD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04" y="22578"/>
            <a:ext cx="6911187" cy="185125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A5303FD-778C-39B1-8A86-B95AC9CA6631}"/>
              </a:ext>
            </a:extLst>
          </p:cNvPr>
          <p:cNvSpPr txBox="1"/>
          <p:nvPr/>
        </p:nvSpPr>
        <p:spPr>
          <a:xfrm>
            <a:off x="354127" y="2383922"/>
            <a:ext cx="500802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1" dirty="0">
                <a:solidFill>
                  <a:srgbClr val="5E8069"/>
                </a:solidFill>
                <a:latin typeface="Muli Black" panose="02000503040000020004"/>
                <a:cs typeface="Gotham Light" pitchFamily="50" charset="0"/>
              </a:rPr>
              <a:t>A concept and a coalition that frames a collective vision of voluntary collaboration with working forests, farms, ranches, military and all industries with a land management footprint.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solidFill>
                <a:srgbClr val="5E8069"/>
              </a:solidFill>
              <a:latin typeface="Muli Black" panose="02000503040000020004"/>
              <a:cs typeface="Gotham Light" pitchFamily="50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1" dirty="0">
                <a:solidFill>
                  <a:srgbClr val="5E8069"/>
                </a:solidFill>
                <a:latin typeface="Muli Black" panose="02000503040000020004"/>
                <a:cs typeface="Gotham Light" pitchFamily="50" charset="0"/>
              </a:rPr>
              <a:t> The culture for voluntary collaboration across diverse sectors and groups.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solidFill>
                <a:srgbClr val="5E8069"/>
              </a:solidFill>
              <a:latin typeface="Muli Black" panose="02000503040000020004"/>
              <a:cs typeface="Gotham Light" pitchFamily="50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1" dirty="0">
                <a:solidFill>
                  <a:srgbClr val="5E8069"/>
                </a:solidFill>
                <a:latin typeface="Muli Black" panose="02000503040000020004"/>
                <a:cs typeface="Gotham Light" pitchFamily="50" charset="0"/>
              </a:rPr>
              <a:t>Mutually beneficial conservation and economic sustainability at scale.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2820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3661</TotalTime>
  <Words>382</Words>
  <Application>Microsoft Office PowerPoint</Application>
  <PresentationFormat>Widescreen</PresentationFormat>
  <Paragraphs>54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2" baseType="lpstr">
      <vt:lpstr>Arial</vt:lpstr>
      <vt:lpstr>Calibri</vt:lpstr>
      <vt:lpstr>Calibri Light</vt:lpstr>
      <vt:lpstr>Gotham Book</vt:lpstr>
      <vt:lpstr>Muli Black</vt:lpstr>
      <vt:lpstr>MULI EXTRABOLD ROMAN</vt:lpstr>
      <vt:lpstr>Muli SemiBold</vt:lpstr>
      <vt:lpstr>Office Theme</vt:lpstr>
      <vt:lpstr>PowerPoint Presentation</vt:lpstr>
      <vt:lpstr>PowerPoint Presentation</vt:lpstr>
      <vt:lpstr>PowerPoint Presentation</vt:lpstr>
      <vt:lpstr>PowerPoint Presentation</vt:lpstr>
      <vt:lpstr>“We Must Remove the Profit from Conservation Conflict"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Christine Roberts</dc:creator>
  <cp:lastModifiedBy>Leo Miranda</cp:lastModifiedBy>
  <cp:revision>81</cp:revision>
  <dcterms:created xsi:type="dcterms:W3CDTF">2022-08-31T20:34:21Z</dcterms:created>
  <dcterms:modified xsi:type="dcterms:W3CDTF">2025-02-19T17:30:00Z</dcterms:modified>
</cp:coreProperties>
</file>