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906" r:id="rId3"/>
    <p:sldId id="909" r:id="rId4"/>
    <p:sldId id="903" r:id="rId5"/>
    <p:sldId id="901" r:id="rId6"/>
    <p:sldId id="910" r:id="rId7"/>
    <p:sldId id="892" r:id="rId8"/>
    <p:sldId id="89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C38"/>
    <a:srgbClr val="33593D"/>
    <a:srgbClr val="5E8069"/>
    <a:srgbClr val="42577A"/>
    <a:srgbClr val="F2E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EE3E02-1E9B-4FED-AD08-2707F8E15D62}" v="211" dt="2026-01-19T23:06:44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39"/>
    <p:restoredTop sz="96327"/>
  </p:normalViewPr>
  <p:slideViewPr>
    <p:cSldViewPr snapToGrid="0" snapToObjects="1">
      <p:cViewPr varScale="1">
        <p:scale>
          <a:sx n="66" d="100"/>
          <a:sy n="66" d="100"/>
        </p:scale>
        <p:origin x="1024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Miranda" userId="184c4ffa3fad45b9" providerId="LiveId" clId="{B50D4C59-0B1C-4EE6-9441-559B39A5E48B}"/>
    <pc:docChg chg="undo custSel addSld delSld modSld sldOrd">
      <pc:chgData name="Leo Miranda" userId="184c4ffa3fad45b9" providerId="LiveId" clId="{B50D4C59-0B1C-4EE6-9441-559B39A5E48B}" dt="2026-01-19T23:09:48.643" v="916" actId="1035"/>
      <pc:docMkLst>
        <pc:docMk/>
      </pc:docMkLst>
      <pc:sldChg chg="addSp delSp modSp mod">
        <pc:chgData name="Leo Miranda" userId="184c4ffa3fad45b9" providerId="LiveId" clId="{B50D4C59-0B1C-4EE6-9441-559B39A5E48B}" dt="2026-01-19T23:09:48.643" v="916" actId="1035"/>
        <pc:sldMkLst>
          <pc:docMk/>
          <pc:sldMk cId="2910388824" sldId="256"/>
        </pc:sldMkLst>
        <pc:spChg chg="add">
          <ac:chgData name="Leo Miranda" userId="184c4ffa3fad45b9" providerId="LiveId" clId="{B50D4C59-0B1C-4EE6-9441-559B39A5E48B}" dt="2026-01-19T15:44:35.101" v="38"/>
          <ac:spMkLst>
            <pc:docMk/>
            <pc:sldMk cId="2910388824" sldId="256"/>
            <ac:spMk id="2" creationId="{4A9A3CF9-39D4-91E5-D89F-61C207C3F682}"/>
          </ac:spMkLst>
        </pc:spChg>
        <pc:spChg chg="mod">
          <ac:chgData name="Leo Miranda" userId="184c4ffa3fad45b9" providerId="LiveId" clId="{B50D4C59-0B1C-4EE6-9441-559B39A5E48B}" dt="2026-01-19T23:08:55.627" v="907" actId="20577"/>
          <ac:spMkLst>
            <pc:docMk/>
            <pc:sldMk cId="2910388824" sldId="256"/>
            <ac:spMk id="8" creationId="{5B738B6F-1414-7977-A959-A408CEC04B5A}"/>
          </ac:spMkLst>
        </pc:spChg>
        <pc:spChg chg="mod">
          <ac:chgData name="Leo Miranda" userId="184c4ffa3fad45b9" providerId="LiveId" clId="{B50D4C59-0B1C-4EE6-9441-559B39A5E48B}" dt="2026-01-19T23:09:48.643" v="916" actId="1035"/>
          <ac:spMkLst>
            <pc:docMk/>
            <pc:sldMk cId="2910388824" sldId="256"/>
            <ac:spMk id="9" creationId="{20011A91-D60C-B5F8-B755-A746E7774442}"/>
          </ac:spMkLst>
        </pc:spChg>
        <pc:spChg chg="del mod">
          <ac:chgData name="Leo Miranda" userId="184c4ffa3fad45b9" providerId="LiveId" clId="{B50D4C59-0B1C-4EE6-9441-559B39A5E48B}" dt="2026-01-19T15:45:36.324" v="44" actId="478"/>
          <ac:spMkLst>
            <pc:docMk/>
            <pc:sldMk cId="2910388824" sldId="256"/>
            <ac:spMk id="10" creationId="{4B76C364-C633-3379-9798-3EEC9AC94065}"/>
          </ac:spMkLst>
        </pc:spChg>
      </pc:sldChg>
      <pc:sldChg chg="del">
        <pc:chgData name="Leo Miranda" userId="184c4ffa3fad45b9" providerId="LiveId" clId="{B50D4C59-0B1C-4EE6-9441-559B39A5E48B}" dt="2026-01-19T16:47:15.053" v="581" actId="47"/>
        <pc:sldMkLst>
          <pc:docMk/>
          <pc:sldMk cId="4093916463" sldId="257"/>
        </pc:sldMkLst>
      </pc:sldChg>
      <pc:sldChg chg="del">
        <pc:chgData name="Leo Miranda" userId="184c4ffa3fad45b9" providerId="LiveId" clId="{B50D4C59-0B1C-4EE6-9441-559B39A5E48B}" dt="2026-01-19T16:47:14.378" v="580" actId="47"/>
        <pc:sldMkLst>
          <pc:docMk/>
          <pc:sldMk cId="593125032" sldId="258"/>
        </pc:sldMkLst>
      </pc:sldChg>
      <pc:sldChg chg="del">
        <pc:chgData name="Leo Miranda" userId="184c4ffa3fad45b9" providerId="LiveId" clId="{B50D4C59-0B1C-4EE6-9441-559B39A5E48B}" dt="2026-01-19T16:47:16.484" v="582" actId="47"/>
        <pc:sldMkLst>
          <pc:docMk/>
          <pc:sldMk cId="3593525220" sldId="260"/>
        </pc:sldMkLst>
      </pc:sldChg>
      <pc:sldChg chg="del">
        <pc:chgData name="Leo Miranda" userId="184c4ffa3fad45b9" providerId="LiveId" clId="{B50D4C59-0B1C-4EE6-9441-559B39A5E48B}" dt="2026-01-19T16:47:12.893" v="579" actId="47"/>
        <pc:sldMkLst>
          <pc:docMk/>
          <pc:sldMk cId="3140282096" sldId="884"/>
        </pc:sldMkLst>
      </pc:sldChg>
      <pc:sldChg chg="del ord">
        <pc:chgData name="Leo Miranda" userId="184c4ffa3fad45b9" providerId="LiveId" clId="{B50D4C59-0B1C-4EE6-9441-559B39A5E48B}" dt="2026-01-19T16:52:46.041" v="590" actId="47"/>
        <pc:sldMkLst>
          <pc:docMk/>
          <pc:sldMk cId="1062340203" sldId="888"/>
        </pc:sldMkLst>
      </pc:sldChg>
      <pc:sldChg chg="del">
        <pc:chgData name="Leo Miranda" userId="184c4ffa3fad45b9" providerId="LiveId" clId="{B50D4C59-0B1C-4EE6-9441-559B39A5E48B}" dt="2026-01-19T16:46:41.495" v="577" actId="47"/>
        <pc:sldMkLst>
          <pc:docMk/>
          <pc:sldMk cId="1768334102" sldId="891"/>
        </pc:sldMkLst>
      </pc:sldChg>
      <pc:sldChg chg="addSp delSp modSp mod ord">
        <pc:chgData name="Leo Miranda" userId="184c4ffa3fad45b9" providerId="LiveId" clId="{B50D4C59-0B1C-4EE6-9441-559B39A5E48B}" dt="2026-01-19T19:13:15.445" v="788" actId="14100"/>
        <pc:sldMkLst>
          <pc:docMk/>
          <pc:sldMk cId="968105615" sldId="892"/>
        </pc:sldMkLst>
        <pc:spChg chg="del">
          <ac:chgData name="Leo Miranda" userId="184c4ffa3fad45b9" providerId="LiveId" clId="{B50D4C59-0B1C-4EE6-9441-559B39A5E48B}" dt="2026-01-19T16:42:09.317" v="562" actId="478"/>
          <ac:spMkLst>
            <pc:docMk/>
            <pc:sldMk cId="968105615" sldId="892"/>
            <ac:spMk id="2" creationId="{7A3569F7-B274-0F59-F6A5-594CC930C81B}"/>
          </ac:spMkLst>
        </pc:spChg>
        <pc:spChg chg="del">
          <ac:chgData name="Leo Miranda" userId="184c4ffa3fad45b9" providerId="LiveId" clId="{B50D4C59-0B1C-4EE6-9441-559B39A5E48B}" dt="2026-01-19T16:42:19.215" v="563" actId="478"/>
          <ac:spMkLst>
            <pc:docMk/>
            <pc:sldMk cId="968105615" sldId="892"/>
            <ac:spMk id="28" creationId="{1F7D2B05-F323-855E-99D5-2350D0EBF31B}"/>
          </ac:spMkLst>
        </pc:spChg>
        <pc:picChg chg="add mod">
          <ac:chgData name="Leo Miranda" userId="184c4ffa3fad45b9" providerId="LiveId" clId="{B50D4C59-0B1C-4EE6-9441-559B39A5E48B}" dt="2026-01-19T19:13:15.445" v="788" actId="14100"/>
          <ac:picMkLst>
            <pc:docMk/>
            <pc:sldMk cId="968105615" sldId="892"/>
            <ac:picMk id="3" creationId="{5C81277E-8308-7AA2-5383-9BC0711B55A0}"/>
          </ac:picMkLst>
        </pc:picChg>
        <pc:picChg chg="mod">
          <ac:chgData name="Leo Miranda" userId="184c4ffa3fad45b9" providerId="LiveId" clId="{B50D4C59-0B1C-4EE6-9441-559B39A5E48B}" dt="2026-01-19T16:42:38.196" v="567" actId="14100"/>
          <ac:picMkLst>
            <pc:docMk/>
            <pc:sldMk cId="968105615" sldId="892"/>
            <ac:picMk id="4" creationId="{C17417A3-D1A6-0FF7-3045-CC890961AEA2}"/>
          </ac:picMkLst>
        </pc:picChg>
      </pc:sldChg>
      <pc:sldChg chg="del ord">
        <pc:chgData name="Leo Miranda" userId="184c4ffa3fad45b9" providerId="LiveId" clId="{B50D4C59-0B1C-4EE6-9441-559B39A5E48B}" dt="2026-01-19T16:52:46.041" v="590" actId="47"/>
        <pc:sldMkLst>
          <pc:docMk/>
          <pc:sldMk cId="4180212049" sldId="893"/>
        </pc:sldMkLst>
      </pc:sldChg>
      <pc:sldChg chg="addSp delSp modSp mod ord">
        <pc:chgData name="Leo Miranda" userId="184c4ffa3fad45b9" providerId="LiveId" clId="{B50D4C59-0B1C-4EE6-9441-559B39A5E48B}" dt="2026-01-19T23:08:40.853" v="904" actId="1076"/>
        <pc:sldMkLst>
          <pc:docMk/>
          <pc:sldMk cId="631943920" sldId="896"/>
        </pc:sldMkLst>
        <pc:spChg chg="add del mod">
          <ac:chgData name="Leo Miranda" userId="184c4ffa3fad45b9" providerId="LiveId" clId="{B50D4C59-0B1C-4EE6-9441-559B39A5E48B}" dt="2026-01-19T22:55:58.730" v="813" actId="478"/>
          <ac:spMkLst>
            <pc:docMk/>
            <pc:sldMk cId="631943920" sldId="896"/>
            <ac:spMk id="4" creationId="{35D620DE-84B6-23FD-44EF-FD13ED08C307}"/>
          </ac:spMkLst>
        </pc:spChg>
        <pc:spChg chg="add mod">
          <ac:chgData name="Leo Miranda" userId="184c4ffa3fad45b9" providerId="LiveId" clId="{B50D4C59-0B1C-4EE6-9441-559B39A5E48B}" dt="2026-01-19T23:03:35.810" v="835" actId="1076"/>
          <ac:spMkLst>
            <pc:docMk/>
            <pc:sldMk cId="631943920" sldId="896"/>
            <ac:spMk id="4" creationId="{750A0FB1-590D-0497-5687-1175BAA1FFEB}"/>
          </ac:spMkLst>
        </pc:spChg>
        <pc:spChg chg="add del mod">
          <ac:chgData name="Leo Miranda" userId="184c4ffa3fad45b9" providerId="LiveId" clId="{B50D4C59-0B1C-4EE6-9441-559B39A5E48B}" dt="2026-01-19T22:56:27.503" v="816"/>
          <ac:spMkLst>
            <pc:docMk/>
            <pc:sldMk cId="631943920" sldId="896"/>
            <ac:spMk id="7" creationId="{CBE62EBE-F659-8CDA-3ABB-FAC913B6FB9A}"/>
          </ac:spMkLst>
        </pc:spChg>
        <pc:spChg chg="add mod">
          <ac:chgData name="Leo Miranda" userId="184c4ffa3fad45b9" providerId="LiveId" clId="{B50D4C59-0B1C-4EE6-9441-559B39A5E48B}" dt="2026-01-19T23:06:11.944" v="886" actId="207"/>
          <ac:spMkLst>
            <pc:docMk/>
            <pc:sldMk cId="631943920" sldId="896"/>
            <ac:spMk id="8" creationId="{08BFD207-B863-E5B4-81EC-8303DF7823E9}"/>
          </ac:spMkLst>
        </pc:spChg>
        <pc:spChg chg="del mod">
          <ac:chgData name="Leo Miranda" userId="184c4ffa3fad45b9" providerId="LiveId" clId="{B50D4C59-0B1C-4EE6-9441-559B39A5E48B}" dt="2026-01-19T22:55:50.873" v="812" actId="478"/>
          <ac:spMkLst>
            <pc:docMk/>
            <pc:sldMk cId="631943920" sldId="896"/>
            <ac:spMk id="8" creationId="{FC7AEF5E-8BDD-DFCD-3318-B62D270AFECE}"/>
          </ac:spMkLst>
        </pc:spChg>
        <pc:spChg chg="add mod">
          <ac:chgData name="Leo Miranda" userId="184c4ffa3fad45b9" providerId="LiveId" clId="{B50D4C59-0B1C-4EE6-9441-559B39A5E48B}" dt="2026-01-19T23:07:16.951" v="901" actId="1076"/>
          <ac:spMkLst>
            <pc:docMk/>
            <pc:sldMk cId="631943920" sldId="896"/>
            <ac:spMk id="9" creationId="{9B174160-CE93-7DF9-24FF-468E9C8F0439}"/>
          </ac:spMkLst>
        </pc:spChg>
        <pc:spChg chg="mod">
          <ac:chgData name="Leo Miranda" userId="184c4ffa3fad45b9" providerId="LiveId" clId="{B50D4C59-0B1C-4EE6-9441-559B39A5E48B}" dt="2026-01-19T16:53:05.939" v="597" actId="1076"/>
          <ac:spMkLst>
            <pc:docMk/>
            <pc:sldMk cId="631943920" sldId="896"/>
            <ac:spMk id="12" creationId="{AA82D4D6-ECA3-75C0-4D0D-A03F3E4BDF4F}"/>
          </ac:spMkLst>
        </pc:spChg>
        <pc:picChg chg="add mod">
          <ac:chgData name="Leo Miranda" userId="184c4ffa3fad45b9" providerId="LiveId" clId="{B50D4C59-0B1C-4EE6-9441-559B39A5E48B}" dt="2026-01-19T23:00:36.535" v="819"/>
          <ac:picMkLst>
            <pc:docMk/>
            <pc:sldMk cId="631943920" sldId="896"/>
            <ac:picMk id="2" creationId="{3AE55201-4F37-87F9-335E-1231CBF7660B}"/>
          </ac:picMkLst>
        </pc:picChg>
        <pc:picChg chg="del">
          <ac:chgData name="Leo Miranda" userId="184c4ffa3fad45b9" providerId="LiveId" clId="{B50D4C59-0B1C-4EE6-9441-559B39A5E48B}" dt="2026-01-19T22:56:57.443" v="817" actId="478"/>
          <ac:picMkLst>
            <pc:docMk/>
            <pc:sldMk cId="631943920" sldId="896"/>
            <ac:picMk id="2" creationId="{DAAAEA5A-32B9-C132-6FB2-1D98CC007ED3}"/>
          </ac:picMkLst>
        </pc:picChg>
        <pc:picChg chg="del">
          <ac:chgData name="Leo Miranda" userId="184c4ffa3fad45b9" providerId="LiveId" clId="{B50D4C59-0B1C-4EE6-9441-559B39A5E48B}" dt="2026-01-19T16:49:58.206" v="587" actId="478"/>
          <ac:picMkLst>
            <pc:docMk/>
            <pc:sldMk cId="631943920" sldId="896"/>
            <ac:picMk id="3" creationId="{5C1E24ED-8CBF-A955-D7C9-9551AB9ED8CC}"/>
          </ac:picMkLst>
        </pc:picChg>
        <pc:picChg chg="mod">
          <ac:chgData name="Leo Miranda" userId="184c4ffa3fad45b9" providerId="LiveId" clId="{B50D4C59-0B1C-4EE6-9441-559B39A5E48B}" dt="2026-01-19T16:53:35.121" v="601" actId="1076"/>
          <ac:picMkLst>
            <pc:docMk/>
            <pc:sldMk cId="631943920" sldId="896"/>
            <ac:picMk id="5" creationId="{C3FD63DE-AF67-6935-9AD5-E3EB52394DDD}"/>
          </ac:picMkLst>
        </pc:picChg>
        <pc:picChg chg="add mod">
          <ac:chgData name="Leo Miranda" userId="184c4ffa3fad45b9" providerId="LiveId" clId="{B50D4C59-0B1C-4EE6-9441-559B39A5E48B}" dt="2026-01-19T23:08:40.853" v="904" actId="1076"/>
          <ac:picMkLst>
            <pc:docMk/>
            <pc:sldMk cId="631943920" sldId="896"/>
            <ac:picMk id="6" creationId="{8CDC39CF-41E1-39B3-4139-76DEA31AA21F}"/>
          </ac:picMkLst>
        </pc:picChg>
      </pc:sldChg>
      <pc:sldChg chg="del">
        <pc:chgData name="Leo Miranda" userId="184c4ffa3fad45b9" providerId="LiveId" clId="{B50D4C59-0B1C-4EE6-9441-559B39A5E48B}" dt="2026-01-19T16:45:52.203" v="573" actId="47"/>
        <pc:sldMkLst>
          <pc:docMk/>
          <pc:sldMk cId="390494511" sldId="897"/>
        </pc:sldMkLst>
      </pc:sldChg>
      <pc:sldChg chg="del">
        <pc:chgData name="Leo Miranda" userId="184c4ffa3fad45b9" providerId="LiveId" clId="{B50D4C59-0B1C-4EE6-9441-559B39A5E48B}" dt="2026-01-19T16:46:56.685" v="578" actId="47"/>
        <pc:sldMkLst>
          <pc:docMk/>
          <pc:sldMk cId="44365627" sldId="898"/>
        </pc:sldMkLst>
      </pc:sldChg>
      <pc:sldChg chg="del ord">
        <pc:chgData name="Leo Miranda" userId="184c4ffa3fad45b9" providerId="LiveId" clId="{B50D4C59-0B1C-4EE6-9441-559B39A5E48B}" dt="2026-01-19T16:52:46.041" v="590" actId="47"/>
        <pc:sldMkLst>
          <pc:docMk/>
          <pc:sldMk cId="2787756586" sldId="899"/>
        </pc:sldMkLst>
      </pc:sldChg>
      <pc:sldChg chg="del">
        <pc:chgData name="Leo Miranda" userId="184c4ffa3fad45b9" providerId="LiveId" clId="{B50D4C59-0B1C-4EE6-9441-559B39A5E48B}" dt="2026-01-19T16:52:46.041" v="590" actId="47"/>
        <pc:sldMkLst>
          <pc:docMk/>
          <pc:sldMk cId="2169223890" sldId="900"/>
        </pc:sldMkLst>
      </pc:sldChg>
      <pc:sldChg chg="addSp delSp modSp mod ord">
        <pc:chgData name="Leo Miranda" userId="184c4ffa3fad45b9" providerId="LiveId" clId="{B50D4C59-0B1C-4EE6-9441-559B39A5E48B}" dt="2026-01-19T21:50:55.731" v="811" actId="1036"/>
        <pc:sldMkLst>
          <pc:docMk/>
          <pc:sldMk cId="1198934564" sldId="901"/>
        </pc:sldMkLst>
        <pc:spChg chg="del">
          <ac:chgData name="Leo Miranda" userId="184c4ffa3fad45b9" providerId="LiveId" clId="{B50D4C59-0B1C-4EE6-9441-559B39A5E48B}" dt="2026-01-19T19:03:08.539" v="723" actId="478"/>
          <ac:spMkLst>
            <pc:docMk/>
            <pc:sldMk cId="1198934564" sldId="901"/>
            <ac:spMk id="2" creationId="{D09A919C-F069-457A-A92A-5E58A37B7A05}"/>
          </ac:spMkLst>
        </pc:spChg>
        <pc:spChg chg="add del mod">
          <ac:chgData name="Leo Miranda" userId="184c4ffa3fad45b9" providerId="LiveId" clId="{B50D4C59-0B1C-4EE6-9441-559B39A5E48B}" dt="2026-01-19T21:50:30.866" v="789" actId="478"/>
          <ac:spMkLst>
            <pc:docMk/>
            <pc:sldMk cId="1198934564" sldId="901"/>
            <ac:spMk id="6" creationId="{437E36BE-52CA-0DAA-7C92-0A0D9E5E6A7F}"/>
          </ac:spMkLst>
        </pc:spChg>
        <pc:picChg chg="mod">
          <ac:chgData name="Leo Miranda" userId="184c4ffa3fad45b9" providerId="LiveId" clId="{B50D4C59-0B1C-4EE6-9441-559B39A5E48B}" dt="2026-01-19T21:50:55.731" v="811" actId="1036"/>
          <ac:picMkLst>
            <pc:docMk/>
            <pc:sldMk cId="1198934564" sldId="901"/>
            <ac:picMk id="3" creationId="{319B3990-0B6C-2430-D80C-A1CD445A1B24}"/>
          </ac:picMkLst>
        </pc:picChg>
        <pc:picChg chg="add mod">
          <ac:chgData name="Leo Miranda" userId="184c4ffa3fad45b9" providerId="LiveId" clId="{B50D4C59-0B1C-4EE6-9441-559B39A5E48B}" dt="2026-01-19T21:50:43.036" v="790" actId="1076"/>
          <ac:picMkLst>
            <pc:docMk/>
            <pc:sldMk cId="1198934564" sldId="901"/>
            <ac:picMk id="7" creationId="{9EE1FA74-7E12-08FF-D3E1-BB9961DDCD6F}"/>
          </ac:picMkLst>
        </pc:picChg>
      </pc:sldChg>
      <pc:sldChg chg="del">
        <pc:chgData name="Leo Miranda" userId="184c4ffa3fad45b9" providerId="LiveId" clId="{B50D4C59-0B1C-4EE6-9441-559B39A5E48B}" dt="2026-01-19T16:52:46.041" v="590" actId="47"/>
        <pc:sldMkLst>
          <pc:docMk/>
          <pc:sldMk cId="51675647" sldId="902"/>
        </pc:sldMkLst>
      </pc:sldChg>
      <pc:sldChg chg="addSp delSp modSp mod ord">
        <pc:chgData name="Leo Miranda" userId="184c4ffa3fad45b9" providerId="LiveId" clId="{B50D4C59-0B1C-4EE6-9441-559B39A5E48B}" dt="2026-01-19T16:28:41.063" v="386"/>
        <pc:sldMkLst>
          <pc:docMk/>
          <pc:sldMk cId="1182183783" sldId="903"/>
        </pc:sldMkLst>
        <pc:picChg chg="add mod">
          <ac:chgData name="Leo Miranda" userId="184c4ffa3fad45b9" providerId="LiveId" clId="{B50D4C59-0B1C-4EE6-9441-559B39A5E48B}" dt="2026-01-19T16:28:30.317" v="384" actId="14100"/>
          <ac:picMkLst>
            <pc:docMk/>
            <pc:sldMk cId="1182183783" sldId="903"/>
            <ac:picMk id="2" creationId="{CA45EA9C-C057-39FB-7C16-C350FCF4D285}"/>
          </ac:picMkLst>
        </pc:picChg>
        <pc:picChg chg="del">
          <ac:chgData name="Leo Miranda" userId="184c4ffa3fad45b9" providerId="LiveId" clId="{B50D4C59-0B1C-4EE6-9441-559B39A5E48B}" dt="2026-01-19T16:28:05.618" v="381" actId="478"/>
          <ac:picMkLst>
            <pc:docMk/>
            <pc:sldMk cId="1182183783" sldId="903"/>
            <ac:picMk id="3" creationId="{2E57C8A0-C6EE-D267-C536-7D8822976845}"/>
          </ac:picMkLst>
        </pc:picChg>
      </pc:sldChg>
      <pc:sldChg chg="del ord">
        <pc:chgData name="Leo Miranda" userId="184c4ffa3fad45b9" providerId="LiveId" clId="{B50D4C59-0B1C-4EE6-9441-559B39A5E48B}" dt="2026-01-19T16:45:30.095" v="572" actId="47"/>
        <pc:sldMkLst>
          <pc:docMk/>
          <pc:sldMk cId="1231498418" sldId="904"/>
        </pc:sldMkLst>
      </pc:sldChg>
      <pc:sldChg chg="del">
        <pc:chgData name="Leo Miranda" userId="184c4ffa3fad45b9" providerId="LiveId" clId="{B50D4C59-0B1C-4EE6-9441-559B39A5E48B}" dt="2026-01-19T16:46:34.372" v="576" actId="47"/>
        <pc:sldMkLst>
          <pc:docMk/>
          <pc:sldMk cId="2291263964" sldId="905"/>
        </pc:sldMkLst>
      </pc:sldChg>
      <pc:sldChg chg="addSp delSp modSp add mod">
        <pc:chgData name="Leo Miranda" userId="184c4ffa3fad45b9" providerId="LiveId" clId="{B50D4C59-0B1C-4EE6-9441-559B39A5E48B}" dt="2026-01-19T16:01:32.004" v="229" actId="14100"/>
        <pc:sldMkLst>
          <pc:docMk/>
          <pc:sldMk cId="2754463437" sldId="906"/>
        </pc:sldMkLst>
        <pc:spChg chg="del mod">
          <ac:chgData name="Leo Miranda" userId="184c4ffa3fad45b9" providerId="LiveId" clId="{B50D4C59-0B1C-4EE6-9441-559B39A5E48B}" dt="2026-01-19T15:54:58.985" v="208" actId="478"/>
          <ac:spMkLst>
            <pc:docMk/>
            <pc:sldMk cId="2754463437" sldId="906"/>
            <ac:spMk id="8" creationId="{DB75CDDB-A5E4-154E-847A-06146E6652C5}"/>
          </ac:spMkLst>
        </pc:spChg>
        <pc:spChg chg="mod">
          <ac:chgData name="Leo Miranda" userId="184c4ffa3fad45b9" providerId="LiveId" clId="{B50D4C59-0B1C-4EE6-9441-559B39A5E48B}" dt="2026-01-19T15:58:57.733" v="222" actId="1076"/>
          <ac:spMkLst>
            <pc:docMk/>
            <pc:sldMk cId="2754463437" sldId="906"/>
            <ac:spMk id="9" creationId="{25B09156-F3C8-F6A6-439F-3BA56E1994E6}"/>
          </ac:spMkLst>
        </pc:spChg>
        <pc:picChg chg="add mod">
          <ac:chgData name="Leo Miranda" userId="184c4ffa3fad45b9" providerId="LiveId" clId="{B50D4C59-0B1C-4EE6-9441-559B39A5E48B}" dt="2026-01-19T16:01:32.004" v="229" actId="14100"/>
          <ac:picMkLst>
            <pc:docMk/>
            <pc:sldMk cId="2754463437" sldId="906"/>
            <ac:picMk id="2" creationId="{182B7651-4D5D-0F44-A2D6-19A39E5EEFCE}"/>
          </ac:picMkLst>
        </pc:picChg>
        <pc:picChg chg="del">
          <ac:chgData name="Leo Miranda" userId="184c4ffa3fad45b9" providerId="LiveId" clId="{B50D4C59-0B1C-4EE6-9441-559B39A5E48B}" dt="2026-01-19T15:53:20.781" v="118" actId="478"/>
          <ac:picMkLst>
            <pc:docMk/>
            <pc:sldMk cId="2754463437" sldId="906"/>
            <ac:picMk id="4" creationId="{DF9542E5-D1FD-7CBC-524D-71AFC148FF2E}"/>
          </ac:picMkLst>
        </pc:picChg>
      </pc:sldChg>
      <pc:sldChg chg="delSp modSp add del mod">
        <pc:chgData name="Leo Miranda" userId="184c4ffa3fad45b9" providerId="LiveId" clId="{B50D4C59-0B1C-4EE6-9441-559B39A5E48B}" dt="2026-01-19T16:52:46.041" v="590" actId="47"/>
        <pc:sldMkLst>
          <pc:docMk/>
          <pc:sldMk cId="1034725143" sldId="907"/>
        </pc:sldMkLst>
        <pc:spChg chg="del mod">
          <ac:chgData name="Leo Miranda" userId="184c4ffa3fad45b9" providerId="LiveId" clId="{B50D4C59-0B1C-4EE6-9441-559B39A5E48B}" dt="2026-01-19T16:09:25.198" v="304" actId="21"/>
          <ac:spMkLst>
            <pc:docMk/>
            <pc:sldMk cId="1034725143" sldId="907"/>
            <ac:spMk id="9" creationId="{2A107AD6-20ED-AD85-C9F7-35CEFA5D127F}"/>
          </ac:spMkLst>
        </pc:spChg>
      </pc:sldChg>
      <pc:sldChg chg="add del">
        <pc:chgData name="Leo Miranda" userId="184c4ffa3fad45b9" providerId="LiveId" clId="{B50D4C59-0B1C-4EE6-9441-559B39A5E48B}" dt="2026-01-19T16:52:46.041" v="590" actId="47"/>
        <pc:sldMkLst>
          <pc:docMk/>
          <pc:sldMk cId="870750101" sldId="908"/>
        </pc:sldMkLst>
      </pc:sldChg>
      <pc:sldChg chg="addSp delSp modSp add mod">
        <pc:chgData name="Leo Miranda" userId="184c4ffa3fad45b9" providerId="LiveId" clId="{B50D4C59-0B1C-4EE6-9441-559B39A5E48B}" dt="2026-01-19T16:27:54.512" v="380"/>
        <pc:sldMkLst>
          <pc:docMk/>
          <pc:sldMk cId="731182052" sldId="909"/>
        </pc:sldMkLst>
        <pc:spChg chg="add mod">
          <ac:chgData name="Leo Miranda" userId="184c4ffa3fad45b9" providerId="LiveId" clId="{B50D4C59-0B1C-4EE6-9441-559B39A5E48B}" dt="2026-01-19T16:10:29.568" v="310" actId="207"/>
          <ac:spMkLst>
            <pc:docMk/>
            <pc:sldMk cId="731182052" sldId="909"/>
            <ac:spMk id="2" creationId="{2A107AD6-20ED-AD85-C9F7-35CEFA5D127F}"/>
          </ac:spMkLst>
        </pc:spChg>
        <pc:spChg chg="del">
          <ac:chgData name="Leo Miranda" userId="184c4ffa3fad45b9" providerId="LiveId" clId="{B50D4C59-0B1C-4EE6-9441-559B39A5E48B}" dt="2026-01-19T16:09:34.952" v="305" actId="478"/>
          <ac:spMkLst>
            <pc:docMk/>
            <pc:sldMk cId="731182052" sldId="909"/>
            <ac:spMk id="6" creationId="{ED1E1098-C6E0-1190-444D-190925C4014B}"/>
          </ac:spMkLst>
        </pc:spChg>
        <pc:spChg chg="mod">
          <ac:chgData name="Leo Miranda" userId="184c4ffa3fad45b9" providerId="LiveId" clId="{B50D4C59-0B1C-4EE6-9441-559B39A5E48B}" dt="2026-01-19T16:11:35.224" v="360" actId="1076"/>
          <ac:spMkLst>
            <pc:docMk/>
            <pc:sldMk cId="731182052" sldId="909"/>
            <ac:spMk id="8" creationId="{BED7B998-B39D-E2A2-F8B5-188CCC5584C3}"/>
          </ac:spMkLst>
        </pc:spChg>
        <pc:spChg chg="add del">
          <ac:chgData name="Leo Miranda" userId="184c4ffa3fad45b9" providerId="LiveId" clId="{B50D4C59-0B1C-4EE6-9441-559B39A5E48B}" dt="2026-01-19T16:11:55.368" v="363" actId="478"/>
          <ac:spMkLst>
            <pc:docMk/>
            <pc:sldMk cId="731182052" sldId="909"/>
            <ac:spMk id="11" creationId="{DEA496ED-D47A-C12E-2819-A7E3DF38D868}"/>
          </ac:spMkLst>
        </pc:spChg>
        <pc:spChg chg="add del">
          <ac:chgData name="Leo Miranda" userId="184c4ffa3fad45b9" providerId="LiveId" clId="{B50D4C59-0B1C-4EE6-9441-559B39A5E48B}" dt="2026-01-19T16:17:20.185" v="367" actId="478"/>
          <ac:spMkLst>
            <pc:docMk/>
            <pc:sldMk cId="731182052" sldId="909"/>
            <ac:spMk id="12" creationId="{5A4F212A-93E0-C993-0953-D1EA05C7E406}"/>
          </ac:spMkLst>
        </pc:spChg>
        <pc:spChg chg="add">
          <ac:chgData name="Leo Miranda" userId="184c4ffa3fad45b9" providerId="LiveId" clId="{B50D4C59-0B1C-4EE6-9441-559B39A5E48B}" dt="2026-01-19T16:17:21.724" v="368"/>
          <ac:spMkLst>
            <pc:docMk/>
            <pc:sldMk cId="731182052" sldId="909"/>
            <ac:spMk id="13" creationId="{868ADE56-4AEA-4B75-493C-EFA1A78B9547}"/>
          </ac:spMkLst>
        </pc:spChg>
        <pc:spChg chg="add del mod">
          <ac:chgData name="Leo Miranda" userId="184c4ffa3fad45b9" providerId="LiveId" clId="{B50D4C59-0B1C-4EE6-9441-559B39A5E48B}" dt="2026-01-19T16:18:28.781" v="371" actId="478"/>
          <ac:spMkLst>
            <pc:docMk/>
            <pc:sldMk cId="731182052" sldId="909"/>
            <ac:spMk id="14" creationId="{96763AED-29DF-5C17-A589-2FDDF249F4B5}"/>
          </ac:spMkLst>
        </pc:spChg>
        <pc:picChg chg="add del mod">
          <ac:chgData name="Leo Miranda" userId="184c4ffa3fad45b9" providerId="LiveId" clId="{B50D4C59-0B1C-4EE6-9441-559B39A5E48B}" dt="2026-01-19T16:17:20.185" v="367" actId="478"/>
          <ac:picMkLst>
            <pc:docMk/>
            <pc:sldMk cId="731182052" sldId="909"/>
            <ac:picMk id="5" creationId="{DECD5F2A-F898-6CA8-2573-B2A40BA220B1}"/>
          </ac:picMkLst>
        </pc:picChg>
        <pc:picChg chg="add mod">
          <ac:chgData name="Leo Miranda" userId="184c4ffa3fad45b9" providerId="LiveId" clId="{B50D4C59-0B1C-4EE6-9441-559B39A5E48B}" dt="2026-01-19T16:20:51.790" v="377" actId="1076"/>
          <ac:picMkLst>
            <pc:docMk/>
            <pc:sldMk cId="731182052" sldId="909"/>
            <ac:picMk id="16" creationId="{FA870860-BC6D-CB3C-ED85-EEA0FB0742DF}"/>
          </ac:picMkLst>
        </pc:picChg>
        <pc:picChg chg="add mod">
          <ac:chgData name="Leo Miranda" userId="184c4ffa3fad45b9" providerId="LiveId" clId="{B50D4C59-0B1C-4EE6-9441-559B39A5E48B}" dt="2026-01-19T16:27:54.512" v="380"/>
          <ac:picMkLst>
            <pc:docMk/>
            <pc:sldMk cId="731182052" sldId="909"/>
            <ac:picMk id="17" creationId="{14A8DA39-270F-DD12-26C5-B594A3E6872D}"/>
          </ac:picMkLst>
        </pc:picChg>
      </pc:sldChg>
      <pc:sldChg chg="addSp delSp modSp add mod">
        <pc:chgData name="Leo Miranda" userId="184c4ffa3fad45b9" providerId="LiveId" clId="{B50D4C59-0B1C-4EE6-9441-559B39A5E48B}" dt="2026-01-19T16:40:15.200" v="555" actId="1076"/>
        <pc:sldMkLst>
          <pc:docMk/>
          <pc:sldMk cId="706258678" sldId="910"/>
        </pc:sldMkLst>
        <pc:spChg chg="add del">
          <ac:chgData name="Leo Miranda" userId="184c4ffa3fad45b9" providerId="LiveId" clId="{B50D4C59-0B1C-4EE6-9441-559B39A5E48B}" dt="2026-01-19T16:35:44.952" v="408" actId="478"/>
          <ac:spMkLst>
            <pc:docMk/>
            <pc:sldMk cId="706258678" sldId="910"/>
            <ac:spMk id="3" creationId="{CF829B2D-C73E-A4FE-A1B9-875D739F87D2}"/>
          </ac:spMkLst>
        </pc:spChg>
        <pc:spChg chg="mod">
          <ac:chgData name="Leo Miranda" userId="184c4ffa3fad45b9" providerId="LiveId" clId="{B50D4C59-0B1C-4EE6-9441-559B39A5E48B}" dt="2026-01-19T16:38:19.402" v="515" actId="1076"/>
          <ac:spMkLst>
            <pc:docMk/>
            <pc:sldMk cId="706258678" sldId="910"/>
            <ac:spMk id="7" creationId="{58CC4881-AE5D-F111-289A-CF53C133AF5B}"/>
          </ac:spMkLst>
        </pc:spChg>
        <pc:spChg chg="mod">
          <ac:chgData name="Leo Miranda" userId="184c4ffa3fad45b9" providerId="LiveId" clId="{B50D4C59-0B1C-4EE6-9441-559B39A5E48B}" dt="2026-01-19T16:40:15.200" v="555" actId="1076"/>
          <ac:spMkLst>
            <pc:docMk/>
            <pc:sldMk cId="706258678" sldId="910"/>
            <ac:spMk id="8" creationId="{6078B469-63C2-C168-8990-6502082BE224}"/>
          </ac:spMkLst>
        </pc:spChg>
        <pc:spChg chg="mod">
          <ac:chgData name="Leo Miranda" userId="184c4ffa3fad45b9" providerId="LiveId" clId="{B50D4C59-0B1C-4EE6-9441-559B39A5E48B}" dt="2026-01-19T16:37:08.276" v="422" actId="1076"/>
          <ac:spMkLst>
            <pc:docMk/>
            <pc:sldMk cId="706258678" sldId="910"/>
            <ac:spMk id="9" creationId="{20179532-7F16-42C8-C6F2-AD041F3FE6BC}"/>
          </ac:spMkLst>
        </pc:spChg>
        <pc:picChg chg="del">
          <ac:chgData name="Leo Miranda" userId="184c4ffa3fad45b9" providerId="LiveId" clId="{B50D4C59-0B1C-4EE6-9441-559B39A5E48B}" dt="2026-01-19T16:31:49.746" v="388" actId="478"/>
          <ac:picMkLst>
            <pc:docMk/>
            <pc:sldMk cId="706258678" sldId="910"/>
            <ac:picMk id="4" creationId="{258BE8E6-75EC-E861-60C5-B1D8A0ADEB33}"/>
          </ac:picMkLst>
        </pc:picChg>
        <pc:picChg chg="mod">
          <ac:chgData name="Leo Miranda" userId="184c4ffa3fad45b9" providerId="LiveId" clId="{B50D4C59-0B1C-4EE6-9441-559B39A5E48B}" dt="2026-01-19T16:38:54.003" v="532" actId="1038"/>
          <ac:picMkLst>
            <pc:docMk/>
            <pc:sldMk cId="706258678" sldId="910"/>
            <ac:picMk id="10" creationId="{411A7B96-62AA-3865-F739-6183E444A343}"/>
          </ac:picMkLst>
        </pc:picChg>
        <pc:picChg chg="mod">
          <ac:chgData name="Leo Miranda" userId="184c4ffa3fad45b9" providerId="LiveId" clId="{B50D4C59-0B1C-4EE6-9441-559B39A5E48B}" dt="2026-01-19T16:39:58.366" v="554" actId="1038"/>
          <ac:picMkLst>
            <pc:docMk/>
            <pc:sldMk cId="706258678" sldId="910"/>
            <ac:picMk id="11" creationId="{FA5B9AA4-4425-0337-6DF3-A9AF2943D1C5}"/>
          </ac:picMkLst>
        </pc:picChg>
        <pc:picChg chg="add mod">
          <ac:chgData name="Leo Miranda" userId="184c4ffa3fad45b9" providerId="LiveId" clId="{B50D4C59-0B1C-4EE6-9441-559B39A5E48B}" dt="2026-01-19T16:38:03.044" v="473" actId="1076"/>
          <ac:picMkLst>
            <pc:docMk/>
            <pc:sldMk cId="706258678" sldId="910"/>
            <ac:picMk id="13" creationId="{31C5B91F-EE9B-D133-104B-20E53B9926A3}"/>
          </ac:picMkLst>
        </pc:picChg>
      </pc:sldChg>
      <pc:sldChg chg="add del setBg">
        <pc:chgData name="Leo Miranda" userId="184c4ffa3fad45b9" providerId="LiveId" clId="{B50D4C59-0B1C-4EE6-9441-559B39A5E48B}" dt="2026-01-19T16:27:15.186" v="379" actId="2696"/>
        <pc:sldMkLst>
          <pc:docMk/>
          <pc:sldMk cId="845987744" sldId="91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22C32-5693-9F7D-56D7-446EAF3EE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59F22-E8F5-6005-1F6C-AC045A3F7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9C175-EB4E-60D8-E887-008B7114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AE13E-FCC2-C41D-427F-B86430902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8C7F2-F167-6E7D-DC7D-F775DA998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2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7169-D769-2565-0932-5DEF415D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00B90-9E04-5847-A3F3-0240C5E5D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A3434-8A74-9D61-DDA5-A2D45028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0BB93-9A7C-D079-2558-E209826A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8566-7F19-E7C4-A4A4-A8301D43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9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BB9FEB-3383-C9C0-B780-A9324C682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2B486-2329-1F9F-A27F-2FDC7750C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95EDC-8E76-ED3A-E776-1D8F9DE1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4F92D-4CAA-B8B6-4A72-EB7BF162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17CCC-82FC-E9F8-CAAC-3ED9BF65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0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BFBEC-A60C-DB03-E15D-A57F1895F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AB024-D9ED-EA19-EC78-AC3C9D1D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2EC0A-541D-D964-F7B1-ADCC9DAE2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3280-ACF0-1EEC-1094-564B8F846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F1599-A738-8E64-A728-F81DB3FB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5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02575-B505-9BF6-1605-C033FAD6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E1EFB-24AC-449A-A867-0AFBE1599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D66D9-EDF6-2C87-1E48-742B57E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AF38E-2250-B437-8922-54ABA6186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B3A90-1668-6D63-DA8A-2D08701B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33F7-54C7-86D4-A886-A3E1A84C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1DC1-196D-96C5-162B-50412C16C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ADD1D-BA53-39CD-FAFE-D8AA60382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B11B4-0125-D7CC-7613-63DD1000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E5E1C-DDB7-F05F-B652-FF595034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10C99-1DAA-D6CF-E829-46785B786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1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7769D-75BE-D7D3-DD98-395DF829B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050F3-4590-B3FA-A496-F8028065C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A163-5D4D-C0B1-F32B-DA6767D72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C565B-6ED4-169E-C6C5-BE25842A8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4C532-AFE5-8767-3406-EE990A568C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676DA-C1C8-95B4-9CB1-573985B9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602320-AEFA-15C5-316C-3AB6EE62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A556F-D8B0-4F34-AC19-773D1968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8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915A-AEB3-0FFB-4D64-760A4924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86708-C116-E23D-FA71-4EDBC25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5383FA-40AB-5EAB-A858-7B548E14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CCF3-73CF-AAAB-6998-B373717E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0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6B3E1B-ED85-082A-92F4-9CD9D005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A050D-744B-18BD-2E9D-2E18B246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A7901-C748-3326-D828-84035560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0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F6DF-713C-9386-AFD3-2D667074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7EC88-4A3A-7461-698B-087B7CC49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1DADF-38F7-70C4-0415-127514180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E2800-EE8A-1609-5009-06BC1A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780BF-4B8D-BAFF-E7A5-D7DAC55D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9E1A7-5B81-7862-45DA-0D46FF190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8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371C-27F3-2406-18F7-C9C3DF4C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2591B5-C05B-D67A-DB93-0FC9EF677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BF025-E17B-B876-9736-FBCB81D53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1D37D-1D5D-DA68-D150-9198E6D1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A9053-22E7-145B-CB4F-755F07C1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00886-F126-DC2E-8BD0-0DD52A09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5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E7D08-F9D8-B2CD-2FC0-1DA0C5692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F86F4-CE7F-8359-45C9-84DFF12C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CC30B-E6E4-0E7D-CA78-20694C80E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B9CE-35EF-8A49-86D2-03E8A266F7A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BB557-C845-2F72-3FDA-FACFECF74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709D5-506F-0FB8-F084-116C4A480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4B841DF-8E02-D257-7412-907F9D4D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120DE6C2-9AE6-8EFA-5DCC-4EE79620C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155" y="-13478"/>
            <a:ext cx="7772400" cy="2286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738B6F-1414-7977-A959-A408CEC04B5A}"/>
              </a:ext>
            </a:extLst>
          </p:cNvPr>
          <p:cNvSpPr/>
          <p:nvPr/>
        </p:nvSpPr>
        <p:spPr>
          <a:xfrm>
            <a:off x="2552646" y="2164824"/>
            <a:ext cx="7086706" cy="1800784"/>
          </a:xfrm>
          <a:prstGeom prst="roundRect">
            <a:avLst/>
          </a:prstGeom>
          <a:solidFill>
            <a:srgbClr val="08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Innovations in Conservation</a:t>
            </a:r>
          </a:p>
          <a:p>
            <a:pPr algn="ctr"/>
            <a:r>
              <a:rPr lang="en-US" sz="3200" b="1" dirty="0"/>
              <a:t> Reclaiming Collaboration, Trust, and the Ecosystem Mandate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11A91-D60C-B5F8-B755-A746E7774442}"/>
              </a:ext>
            </a:extLst>
          </p:cNvPr>
          <p:cNvSpPr txBox="1"/>
          <p:nvPr/>
        </p:nvSpPr>
        <p:spPr>
          <a:xfrm>
            <a:off x="2933699" y="4236080"/>
            <a:ext cx="6324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Leo Miranda-Castro</a:t>
            </a:r>
          </a:p>
          <a:p>
            <a:pPr algn="ctr"/>
            <a:r>
              <a:rPr lang="en-US" sz="1400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Executive Director</a:t>
            </a:r>
          </a:p>
          <a:p>
            <a:pPr algn="ctr"/>
            <a:r>
              <a:rPr lang="en-US" sz="1400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Conservation without Conflict Coalition</a:t>
            </a:r>
          </a:p>
          <a:p>
            <a:pPr algn="ctr"/>
            <a:endParaRPr lang="en-US" dirty="0">
              <a:solidFill>
                <a:srgbClr val="081C38"/>
              </a:solidFill>
            </a:endParaRPr>
          </a:p>
          <a:p>
            <a:pPr algn="ctr"/>
            <a:r>
              <a:rPr lang="en-US" dirty="0">
                <a:solidFill>
                  <a:srgbClr val="081C38"/>
                </a:solidFill>
              </a:rPr>
              <a:t>Missouri Natural Resources Conference</a:t>
            </a:r>
          </a:p>
          <a:p>
            <a:pPr algn="ctr"/>
            <a:r>
              <a:rPr lang="en-US" sz="1400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Osage Beach, MO</a:t>
            </a:r>
          </a:p>
          <a:p>
            <a:pPr algn="ctr"/>
            <a:r>
              <a:rPr lang="en-US" sz="1400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February 4, 2026</a:t>
            </a:r>
          </a:p>
          <a:p>
            <a:pPr algn="ctr"/>
            <a:endParaRPr lang="en-US" sz="1400" b="1" spc="300" dirty="0">
              <a:solidFill>
                <a:srgbClr val="081C38"/>
              </a:solidFill>
              <a:latin typeface="MULI EXTRABOLD ROMAN" panose="02000503040000020004" pitchFamily="2" charset="0"/>
            </a:endParaRP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96412F0A-1087-5176-1CC2-DAE288C49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0919" y="4426527"/>
            <a:ext cx="2050147" cy="20501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10388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C76F-0897-EAE9-A972-80385ECD0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BEC6539-6877-7B28-1DDD-436570040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63FEDB45-ACB2-F17B-DDB0-6208B5466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155" y="-13478"/>
            <a:ext cx="7772400" cy="228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B09156-F3C8-F6A6-439F-3BA56E1994E6}"/>
              </a:ext>
            </a:extLst>
          </p:cNvPr>
          <p:cNvSpPr txBox="1"/>
          <p:nvPr/>
        </p:nvSpPr>
        <p:spPr>
          <a:xfrm>
            <a:off x="2933700" y="6247758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TEXT</a:t>
            </a:r>
          </a:p>
        </p:txBody>
      </p:sp>
      <p:pic>
        <p:nvPicPr>
          <p:cNvPr id="2" name="Picture 1" descr="A person shaking hands with a police officer&#10;&#10;Description automatically generated">
            <a:extLst>
              <a:ext uri="{FF2B5EF4-FFF2-40B4-BE49-F238E27FC236}">
                <a16:creationId xmlns:a16="http://schemas.microsoft.com/office/drawing/2014/main" id="{182B7651-4D5D-0F44-A2D6-19A39E5EE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446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08E4EE-9AA8-7EDF-587F-D205B85641B6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8A46D-F52A-B138-E525-EA0A27B79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88E32EE-E8EA-544A-2ACC-803CE3951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0082"/>
            <a:ext cx="12192000" cy="54679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D7B998-B39D-E2A2-F8B5-188CCC5584C3}"/>
              </a:ext>
            </a:extLst>
          </p:cNvPr>
          <p:cNvSpPr txBox="1"/>
          <p:nvPr/>
        </p:nvSpPr>
        <p:spPr>
          <a:xfrm>
            <a:off x="279134" y="311719"/>
            <a:ext cx="6264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The 8 Steps to Achieve Collaborative Conservation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EE7057-0146-8AEA-4EB3-A5A651C5A9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151" t="10781" r="1688" b="7884"/>
          <a:stretch/>
        </p:blipFill>
        <p:spPr>
          <a:xfrm>
            <a:off x="6846815" y="668396"/>
            <a:ext cx="4693458" cy="4375619"/>
          </a:xfrm>
          <a:prstGeom prst="round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68A894-AB9E-D002-0B75-2AFEEAF48EA3}"/>
              </a:ext>
            </a:extLst>
          </p:cNvPr>
          <p:cNvSpPr txBox="1"/>
          <p:nvPr/>
        </p:nvSpPr>
        <p:spPr>
          <a:xfrm>
            <a:off x="1306284" y="5209672"/>
            <a:ext cx="2235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Muli Black" panose="02000503040000020004"/>
              </a:rPr>
              <a:t>Scan for more details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EA496ED-D47A-C12E-2819-A7E3DF38D868}"/>
              </a:ext>
            </a:extLst>
          </p:cNvPr>
          <p:cNvSpPr/>
          <p:nvPr/>
        </p:nvSpPr>
        <p:spPr>
          <a:xfrm>
            <a:off x="3476454" y="5167303"/>
            <a:ext cx="978408" cy="48463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107AD6-20ED-AD85-C9F7-35CEFA5D127F}"/>
              </a:ext>
            </a:extLst>
          </p:cNvPr>
          <p:cNvSpPr txBox="1"/>
          <p:nvPr/>
        </p:nvSpPr>
        <p:spPr>
          <a:xfrm>
            <a:off x="279134" y="1499819"/>
            <a:ext cx="65676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Embrace the local context—listen first.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Empower meaningful engagement of landowners and communities.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Unite around clearly shared goals.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Implement adaptive management—learn as you go.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Foster sustainable livelihoods alongside conservation.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Build capacity for landowners and local partners.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Establish simple, inclusive collaborative governance.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1" dirty="0">
                <a:solidFill>
                  <a:srgbClr val="33593D"/>
                </a:solidFill>
              </a:rPr>
              <a:t>Cultivate continuous communication and shared learning.</a:t>
            </a:r>
            <a:endParaRPr lang="en-US" sz="2000" b="1" dirty="0">
              <a:solidFill>
                <a:srgbClr val="33593D"/>
              </a:solidFill>
              <a:effectLst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868ADE56-4AEA-4B75-493C-EFA1A78B9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870860-BC6D-CB3C-ED85-EEA0FB074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229" y="4714966"/>
            <a:ext cx="1889803" cy="1892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3118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in a field of grass&#10;&#10;Description automatically generated">
            <a:extLst>
              <a:ext uri="{FF2B5EF4-FFF2-40B4-BE49-F238E27FC236}">
                <a16:creationId xmlns:a16="http://schemas.microsoft.com/office/drawing/2014/main" id="{CA45EA9C-C057-39FB-7C16-C350FCF4D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715" y="-81280"/>
            <a:ext cx="14641117" cy="6939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218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3D36D-2D2B-C5AE-3A31-9D411A473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7DE888F-519F-1952-60A8-625B632B3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92D2F04-5832-54AA-32D0-7739F19799DC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can27">
            <a:extLst>
              <a:ext uri="{FF2B5EF4-FFF2-40B4-BE49-F238E27FC236}">
                <a16:creationId xmlns:a16="http://schemas.microsoft.com/office/drawing/2014/main" id="{319B3990-0B6C-2430-D80C-A1CD445A1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58" y="1297411"/>
            <a:ext cx="9128283" cy="28017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E1FA74-7E12-08FF-D3E1-BB9961DDC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087" y="4552149"/>
            <a:ext cx="1589824" cy="158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3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5F770-4A24-B929-8661-35712E7E5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7C7596A2-6350-6FC7-0B49-8F9C20609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56C55B3-0D8F-DA40-D656-555A0E08A5AE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CC4881-AE5D-F111-289A-CF53C133AF5B}"/>
              </a:ext>
            </a:extLst>
          </p:cNvPr>
          <p:cNvSpPr/>
          <p:nvPr/>
        </p:nvSpPr>
        <p:spPr>
          <a:xfrm>
            <a:off x="1607617" y="4779295"/>
            <a:ext cx="387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5E8069"/>
                </a:solidFill>
                <a:effectLst/>
                <a:uLnTx/>
                <a:uFillTx/>
                <a:latin typeface="Gotham Book" pitchFamily="50" charset="0"/>
                <a:ea typeface="+mn-ea"/>
                <a:cs typeface="Gotham Book" pitchFamily="50" charset="0"/>
              </a:rPr>
              <a:t>June 23, 1990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E8069"/>
                </a:solidFill>
                <a:effectLst/>
                <a:uLnTx/>
                <a:uFillTx/>
                <a:latin typeface="Gotham Book" pitchFamily="50" charset="0"/>
                <a:ea typeface="+mn-ea"/>
                <a:cs typeface="Gotham Book" pitchFamily="50" charset="0"/>
              </a:rPr>
              <a:t>Northern spotted owl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E8069"/>
                </a:solidFill>
                <a:effectLst/>
                <a:uLnTx/>
                <a:uFillTx/>
                <a:latin typeface="Gotham Book" pitchFamily="50" charset="0"/>
                <a:ea typeface="+mn-ea"/>
                <a:cs typeface="Gotham Book" pitchFamily="50" charset="0"/>
              </a:rPr>
              <a:t>listed as threatened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78B469-63C2-C168-8990-6502082BE224}"/>
              </a:ext>
            </a:extLst>
          </p:cNvPr>
          <p:cNvSpPr/>
          <p:nvPr/>
        </p:nvSpPr>
        <p:spPr>
          <a:xfrm>
            <a:off x="6796539" y="4779295"/>
            <a:ext cx="3551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5E8069"/>
                </a:solidFill>
                <a:effectLst/>
                <a:uLnTx/>
                <a:uFillTx/>
                <a:latin typeface="Gotham Book" pitchFamily="50" charset="0"/>
                <a:ea typeface="+mn-ea"/>
                <a:cs typeface="Gotham Book" pitchFamily="50" charset="0"/>
              </a:rPr>
              <a:t>June 21, 1990</a:t>
            </a:r>
            <a:r>
              <a:rPr kumimoji="0" lang="en-US" sz="2000" b="1" i="0" strike="noStrike" kern="1200" cap="none" spc="0" normalizeH="0" baseline="0" noProof="0" dirty="0">
                <a:ln>
                  <a:noFill/>
                </a:ln>
                <a:solidFill>
                  <a:srgbClr val="5E8069"/>
                </a:solidFill>
                <a:effectLst/>
                <a:uLnTx/>
                <a:uFillTx/>
                <a:latin typeface="Gotham Book" pitchFamily="50" charset="0"/>
                <a:ea typeface="+mn-ea"/>
                <a:cs typeface="Gotham Book" pitchFamily="50" charset="0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E8069"/>
                </a:solidFill>
                <a:effectLst/>
                <a:uLnTx/>
                <a:uFillTx/>
                <a:latin typeface="Gotham Book" pitchFamily="50" charset="0"/>
                <a:ea typeface="+mn-ea"/>
                <a:cs typeface="Gotham Book" pitchFamily="50" charset="0"/>
              </a:rPr>
              <a:t>Louisiana black bear threatened listing proposed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179532-7F16-42C8-C6F2-AD041F3FE6BC}"/>
              </a:ext>
            </a:extLst>
          </p:cNvPr>
          <p:cNvSpPr txBox="1"/>
          <p:nvPr/>
        </p:nvSpPr>
        <p:spPr>
          <a:xfrm>
            <a:off x="2616329" y="215916"/>
            <a:ext cx="69593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33593D"/>
                </a:solidFill>
              </a:rPr>
              <a:t>Same Summer, Different Stories</a:t>
            </a:r>
          </a:p>
        </p:txBody>
      </p:sp>
      <p:pic>
        <p:nvPicPr>
          <p:cNvPr id="10" name="Picture 9" descr="A person holding a group of black bears&#10;&#10;Description automatically generated">
            <a:extLst>
              <a:ext uri="{FF2B5EF4-FFF2-40B4-BE49-F238E27FC236}">
                <a16:creationId xmlns:a16="http://schemas.microsoft.com/office/drawing/2014/main" id="{411A7B96-62AA-3865-F739-6183E444A3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8"/>
          <a:stretch/>
        </p:blipFill>
        <p:spPr>
          <a:xfrm>
            <a:off x="6424538" y="1511166"/>
            <a:ext cx="5350063" cy="3095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Image result for northern spotted owl">
            <a:extLst>
              <a:ext uri="{FF2B5EF4-FFF2-40B4-BE49-F238E27FC236}">
                <a16:creationId xmlns:a16="http://schemas.microsoft.com/office/drawing/2014/main" id="{FA5B9AA4-4425-0337-6DF3-A9AF2943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29" y="1511166"/>
            <a:ext cx="5527409" cy="3095349"/>
          </a:xfrm>
          <a:prstGeom prst="rect">
            <a:avLst/>
          </a:prstGeom>
          <a:noFill/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C5B91F-EE9B-D133-104B-20E53B992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514" y="4868673"/>
            <a:ext cx="1589824" cy="158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58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F7EE1-23B5-2BA7-0F13-C6C8DD5FA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0C3E8CB-2A93-6BEF-4472-11599A20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erson in a suit and tie&#10;&#10;Description automatically generated">
            <a:extLst>
              <a:ext uri="{FF2B5EF4-FFF2-40B4-BE49-F238E27FC236}">
                <a16:creationId xmlns:a16="http://schemas.microsoft.com/office/drawing/2014/main" id="{C17417A3-D1A6-0FF7-3045-CC890961A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407" y="0"/>
            <a:ext cx="1221440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81277E-8308-7AA2-5383-9BC0711B5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5705" y="5216891"/>
            <a:ext cx="1482243" cy="144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0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9AF85-C51B-9263-1E4C-8E44A3293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3FD63DE-AF67-6935-9AD5-E3EB52394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A82D4D6-ECA3-75C0-4D0D-A03F3E4BDF4F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DC39CF-41E1-39B3-4139-76DEA31AA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03" y="4753573"/>
            <a:ext cx="1728988" cy="1718316"/>
          </a:xfrm>
          <a:prstGeom prst="rect">
            <a:avLst/>
          </a:prstGeom>
        </p:spPr>
      </p:pic>
      <p:pic>
        <p:nvPicPr>
          <p:cNvPr id="2" name="Picture 1" descr="A group of people working on a project&#10;&#10;Description automatically generated">
            <a:extLst>
              <a:ext uri="{FF2B5EF4-FFF2-40B4-BE49-F238E27FC236}">
                <a16:creationId xmlns:a16="http://schemas.microsoft.com/office/drawing/2014/main" id="{3AE55201-4F37-87F9-335E-1231CBF766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6" b="2340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0A0FB1-590D-0497-5687-1175BAA1FFEB}"/>
              </a:ext>
            </a:extLst>
          </p:cNvPr>
          <p:cNvSpPr txBox="1"/>
          <p:nvPr/>
        </p:nvSpPr>
        <p:spPr>
          <a:xfrm>
            <a:off x="238226" y="87727"/>
            <a:ext cx="60976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33593D"/>
                </a:solidFill>
                <a:effectLst/>
              </a:rPr>
              <a:t>The Future of Conservation Is in Your Hands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BFD207-B863-E5B4-81EC-8303DF7823E9}"/>
              </a:ext>
            </a:extLst>
          </p:cNvPr>
          <p:cNvSpPr txBox="1"/>
          <p:nvPr/>
        </p:nvSpPr>
        <p:spPr>
          <a:xfrm>
            <a:off x="238226" y="1596272"/>
            <a:ext cx="54118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33593D"/>
                </a:solidFill>
                <a:effectLst/>
              </a:rPr>
              <a:t>I am confident you will shape it with wisdom, courage, and unrelenting creativity.</a:t>
            </a:r>
          </a:p>
          <a:p>
            <a:pPr>
              <a:buNone/>
            </a:pPr>
            <a:endParaRPr lang="en-US" sz="2400" b="1" dirty="0">
              <a:solidFill>
                <a:srgbClr val="33593D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593D"/>
                </a:solidFill>
              </a:rPr>
              <a:t>Be innovative and bold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593D"/>
                </a:solidFill>
              </a:rPr>
              <a:t>Build trust through collaboration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593D"/>
                </a:solidFill>
              </a:rPr>
              <a:t>Reclaim the ecosystem 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593D"/>
                </a:solidFill>
              </a:rPr>
              <a:t>Partner with private landowners</a:t>
            </a:r>
          </a:p>
          <a:p>
            <a:pPr>
              <a:buNone/>
            </a:pPr>
            <a:endParaRPr lang="en-US" sz="2400" b="1" dirty="0">
              <a:solidFill>
                <a:srgbClr val="33593D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74160-CE93-7DF9-24FF-468E9C8F0439}"/>
              </a:ext>
            </a:extLst>
          </p:cNvPr>
          <p:cNvSpPr txBox="1"/>
          <p:nvPr/>
        </p:nvSpPr>
        <p:spPr>
          <a:xfrm>
            <a:off x="2718244" y="5007572"/>
            <a:ext cx="20826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>
                <a:solidFill>
                  <a:srgbClr val="33593D"/>
                </a:solidFill>
              </a:rPr>
              <a:t>Gracias!</a:t>
            </a:r>
          </a:p>
        </p:txBody>
      </p:sp>
    </p:spTree>
    <p:extLst>
      <p:ext uri="{BB962C8B-B14F-4D97-AF65-F5344CB8AC3E}">
        <p14:creationId xmlns:p14="http://schemas.microsoft.com/office/powerpoint/2010/main" val="631943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3845</TotalTime>
  <Words>171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Gotham Book</vt:lpstr>
      <vt:lpstr>Muli Black</vt:lpstr>
      <vt:lpstr>MULI EXTRABOLD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Roberts</dc:creator>
  <cp:lastModifiedBy>Leo Miranda</cp:lastModifiedBy>
  <cp:revision>87</cp:revision>
  <dcterms:created xsi:type="dcterms:W3CDTF">2022-08-31T20:34:21Z</dcterms:created>
  <dcterms:modified xsi:type="dcterms:W3CDTF">2026-01-19T23:09:54Z</dcterms:modified>
</cp:coreProperties>
</file>